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5" r:id="rId2"/>
    <p:sldId id="345" r:id="rId3"/>
    <p:sldId id="331" r:id="rId4"/>
    <p:sldId id="315" r:id="rId5"/>
    <p:sldId id="364" r:id="rId6"/>
    <p:sldId id="347" r:id="rId7"/>
    <p:sldId id="346" r:id="rId8"/>
    <p:sldId id="367" r:id="rId9"/>
    <p:sldId id="395" r:id="rId10"/>
    <p:sldId id="461" r:id="rId11"/>
    <p:sldId id="442" r:id="rId12"/>
    <p:sldId id="443" r:id="rId13"/>
    <p:sldId id="444" r:id="rId14"/>
    <p:sldId id="445" r:id="rId15"/>
    <p:sldId id="446" r:id="rId16"/>
    <p:sldId id="458" r:id="rId17"/>
    <p:sldId id="448" r:id="rId18"/>
    <p:sldId id="449" r:id="rId19"/>
    <p:sldId id="450" r:id="rId20"/>
    <p:sldId id="451" r:id="rId21"/>
    <p:sldId id="452" r:id="rId22"/>
    <p:sldId id="453" r:id="rId23"/>
    <p:sldId id="413" r:id="rId24"/>
    <p:sldId id="414" r:id="rId25"/>
    <p:sldId id="415" r:id="rId26"/>
    <p:sldId id="402" r:id="rId27"/>
    <p:sldId id="403" r:id="rId28"/>
    <p:sldId id="404" r:id="rId29"/>
    <p:sldId id="405" r:id="rId30"/>
    <p:sldId id="406" r:id="rId31"/>
    <p:sldId id="407" r:id="rId32"/>
    <p:sldId id="408" r:id="rId33"/>
    <p:sldId id="409" r:id="rId34"/>
    <p:sldId id="410" r:id="rId35"/>
    <p:sldId id="411" r:id="rId36"/>
    <p:sldId id="412" r:id="rId37"/>
    <p:sldId id="383" r:id="rId38"/>
    <p:sldId id="399" r:id="rId39"/>
    <p:sldId id="459"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9900"/>
    <a:srgbClr val="0066FF"/>
    <a:srgbClr val="3333FF"/>
    <a:srgbClr val="FD3535"/>
    <a:srgbClr val="FF4B4B"/>
    <a:srgbClr val="FF9933"/>
    <a:srgbClr val="FF2D2D"/>
    <a:srgbClr val="A40000"/>
    <a:srgbClr val="9A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3248" autoAdjust="0"/>
  </p:normalViewPr>
  <p:slideViewPr>
    <p:cSldViewPr>
      <p:cViewPr>
        <p:scale>
          <a:sx n="66" d="100"/>
          <a:sy n="66" d="100"/>
        </p:scale>
        <p:origin x="-636" y="-114"/>
      </p:cViewPr>
      <p:guideLst>
        <p:guide orient="horz" pos="2160"/>
        <p:guide pos="2880"/>
      </p:guideLst>
    </p:cSldViewPr>
  </p:slideViewPr>
  <p:outlineViewPr>
    <p:cViewPr>
      <p:scale>
        <a:sx n="33" d="100"/>
        <a:sy n="33" d="100"/>
      </p:scale>
      <p:origin x="0" y="24"/>
    </p:cViewPr>
  </p:outlineViewPr>
  <p:notesTextViewPr>
    <p:cViewPr>
      <p:scale>
        <a:sx n="100" d="100"/>
        <a:sy n="100" d="100"/>
      </p:scale>
      <p:origin x="0" y="0"/>
    </p:cViewPr>
  </p:notesTextViewPr>
  <p:sorterViewPr>
    <p:cViewPr>
      <p:scale>
        <a:sx n="66" d="100"/>
        <a:sy n="66" d="100"/>
      </p:scale>
      <p:origin x="0" y="144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7E9FAD-7388-492C-A04B-A6DE1E2E32D7}" type="datetimeFigureOut">
              <a:rPr lang="zh-CN" altLang="en-US" smtClean="0"/>
              <a:pPr/>
              <a:t>2015-7-29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D762C5-E68B-473F-AABC-AF62E84D3D17}" type="slidenum">
              <a:rPr lang="zh-CN" altLang="en-US" smtClean="0"/>
              <a:pPr/>
              <a:t>‹#›</a:t>
            </a:fld>
            <a:endParaRPr lang="zh-CN" altLang="en-US"/>
          </a:p>
        </p:txBody>
      </p:sp>
    </p:spTree>
    <p:extLst>
      <p:ext uri="{BB962C8B-B14F-4D97-AF65-F5344CB8AC3E}">
        <p14:creationId xmlns="" xmlns:p14="http://schemas.microsoft.com/office/powerpoint/2010/main" val="991666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BD762C5-E68B-473F-AABC-AF62E84D3D17}" type="slidenum">
              <a:rPr lang="zh-CN" altLang="en-US" smtClean="0"/>
              <a:pPr/>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00EE81C-0CD8-4437-AD60-D511759B80C4}" type="datetimeFigureOut">
              <a:rPr lang="zh-CN" altLang="en-US"/>
              <a:pPr>
                <a:defRPr/>
              </a:pPr>
              <a:t>2015-7-29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647D9C7-A982-4535-B22D-B82777CDF545}" type="slidenum">
              <a:rPr lang="zh-CN" altLang="en-US"/>
              <a:pPr>
                <a:defRPr/>
              </a:pPr>
              <a:t>‹#›</a:t>
            </a:fld>
            <a:endParaRPr lang="zh-CN" altLang="en-US"/>
          </a:p>
        </p:txBody>
      </p:sp>
    </p:spTree>
  </p:cSld>
  <p:clrMapOvr>
    <a:masterClrMapping/>
  </p:clrMapOvr>
  <p:transition spd="slow">
    <p:cu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78C4046-5D22-444C-B994-46AF000F3B12}" type="datetimeFigureOut">
              <a:rPr lang="zh-CN" altLang="en-US"/>
              <a:pPr>
                <a:defRPr/>
              </a:pPr>
              <a:t>2015-7-29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8D8A3A8-9445-4E6A-9107-DC823FA10197}" type="slidenum">
              <a:rPr lang="zh-CN" altLang="en-US"/>
              <a:pPr>
                <a:defRPr/>
              </a:pPr>
              <a:t>‹#›</a:t>
            </a:fld>
            <a:endParaRPr lang="zh-CN" altLang="en-US"/>
          </a:p>
        </p:txBody>
      </p:sp>
    </p:spTree>
  </p:cSld>
  <p:clrMapOvr>
    <a:masterClrMapping/>
  </p:clrMapOvr>
  <p:transition spd="slow">
    <p:cu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D06675C3-F62E-4BCC-B0CE-BDF5812DC3D1}" type="datetimeFigureOut">
              <a:rPr lang="zh-CN" altLang="en-US"/>
              <a:pPr>
                <a:defRPr/>
              </a:pPr>
              <a:t>2015-7-29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12FCEC7-3046-4A54-A13B-C83B80361E89}" type="slidenum">
              <a:rPr lang="zh-CN" altLang="en-US"/>
              <a:pPr>
                <a:defRPr/>
              </a:pPr>
              <a:t>‹#›</a:t>
            </a:fld>
            <a:endParaRPr lang="zh-CN" altLang="en-US"/>
          </a:p>
        </p:txBody>
      </p:sp>
    </p:spTree>
  </p:cSld>
  <p:clrMapOvr>
    <a:masterClrMapping/>
  </p:clrMapOvr>
  <p:transition spd="slow">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142984"/>
            <a:ext cx="8597930" cy="498952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BFE0FA65-5813-41DA-BABC-D59C200072BE}" type="slidenum">
              <a:rPr lang="en-US" altLang="zh-CN"/>
              <a:pPr>
                <a:defRPr/>
              </a:pPr>
              <a:t>‹#›</a:t>
            </a:fld>
            <a:endParaRPr lang="en-US" altLang="zh-CN"/>
          </a:p>
        </p:txBody>
      </p:sp>
    </p:spTree>
  </p:cSld>
  <p:clrMapOvr>
    <a:masterClrMapping/>
  </p:clrMapOvr>
  <p:transition spd="slow">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0"/>
            <a:ext cx="2133600" cy="365125"/>
          </a:xfrm>
        </p:spPr>
        <p:txBody>
          <a:bodyPr/>
          <a:lstStyle>
            <a:lvl1pPr>
              <a:defRPr/>
            </a:lvl1pPr>
          </a:lstStyle>
          <a:p>
            <a:fld id="{616D2E7C-B84D-45D5-A950-C5EC356E6A6F}" type="datetime1">
              <a:rPr lang="zh-CN" altLang="en-US"/>
              <a:pPr/>
              <a:t>2015-7-29</a:t>
            </a:fld>
            <a:endParaRPr lang="zh-CN" altLang="en-US" sz="1800">
              <a:solidFill>
                <a:schemeClr val="tx1"/>
              </a:solidFill>
              <a:latin typeface="Arial" pitchFamily="34" charset="0"/>
            </a:endParaRPr>
          </a:p>
        </p:txBody>
      </p:sp>
      <p:sp>
        <p:nvSpPr>
          <p:cNvPr id="4" name="页脚占位符 3"/>
          <p:cNvSpPr>
            <a:spLocks noGrp="1"/>
          </p:cNvSpPr>
          <p:nvPr>
            <p:ph type="ftr" sz="quarter" idx="11"/>
          </p:nvPr>
        </p:nvSpPr>
        <p:spPr>
          <a:xfrm>
            <a:off x="3124200" y="6356350"/>
            <a:ext cx="28956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553200" y="6356350"/>
            <a:ext cx="2133600" cy="365125"/>
          </a:xfrm>
        </p:spPr>
        <p:txBody>
          <a:bodyPr/>
          <a:lstStyle>
            <a:lvl1pPr>
              <a:defRPr/>
            </a:lvl1pPr>
          </a:lstStyle>
          <a:p>
            <a:fld id="{FD6EF12F-317D-49A9-874A-4DED943E8C1A}" type="slidenum">
              <a:rPr lang="zh-CN" altLang="en-US"/>
              <a:pPr/>
              <a:t>‹#›</a:t>
            </a:fld>
            <a:endParaRPr lang="zh-CN" altLang="en-US" sz="1800">
              <a:solidFill>
                <a:schemeClr val="tx1"/>
              </a:solidFill>
              <a:latin typeface="Arial" pitchFamily="34" charset="0"/>
            </a:endParaRPr>
          </a:p>
        </p:txBody>
      </p:sp>
    </p:spTree>
  </p:cSld>
  <p:clrMapOvr>
    <a:masterClrMapping/>
  </p:clrMapOvr>
  <p:transition spd="slow">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0034" y="142852"/>
            <a:ext cx="8186766" cy="1214446"/>
          </a:xfrm>
        </p:spPr>
        <p:txBody>
          <a:bodyPr/>
          <a:lstStyle>
            <a:lvl1pPr>
              <a:defRPr>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500174"/>
            <a:ext cx="8229600" cy="4625989"/>
          </a:xfrm>
        </p:spPr>
        <p:txBody>
          <a:bodyPr/>
          <a:lstStyle>
            <a:lvl1pPr>
              <a:buFont typeface="Wingdings" pitchFamily="2" charset="2"/>
              <a:buChar char="Ø"/>
              <a:defRPr/>
            </a:lvl1pPr>
            <a:lvl2pPr>
              <a:buFont typeface="Wingdings" pitchFamily="2" charset="2"/>
              <a:buChar char="Ø"/>
              <a:defRPr/>
            </a:lvl2pPr>
            <a:lvl3pPr>
              <a:buFont typeface="Wingdings" pitchFamily="2" charset="2"/>
              <a:buChar char="Ø"/>
              <a:defRPr/>
            </a:lvl3pPr>
            <a:lvl4pPr>
              <a:buFont typeface="Wingdings" pitchFamily="2" charset="2"/>
              <a:buChar char="Ø"/>
              <a:defRPr/>
            </a:lvl4pPr>
            <a:lvl5pPr>
              <a:buFont typeface="Wingdings" pitchFamily="2" charset="2"/>
              <a:buChar char="Ø"/>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F18DA708-402F-464F-B8B9-026B63B27FB0}" type="datetimeFigureOut">
              <a:rPr lang="zh-CN" altLang="en-US"/>
              <a:pPr>
                <a:defRPr/>
              </a:pPr>
              <a:t>2015-7-29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71BD8BF-1BCD-4446-BEEE-63FD62D7303A}" type="slidenum">
              <a:rPr lang="zh-CN" altLang="en-US"/>
              <a:pPr>
                <a:defRPr/>
              </a:pPr>
              <a:t>‹#›</a:t>
            </a:fld>
            <a:endParaRPr lang="zh-CN" altLang="en-US"/>
          </a:p>
        </p:txBody>
      </p:sp>
    </p:spTree>
  </p:cSld>
  <p:clrMapOvr>
    <a:masterClrMapping/>
  </p:clrMapOvr>
  <p:transition spd="slow">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图片 7" descr="AMALL-01.jpg"/>
          <p:cNvPicPr>
            <a:picLocks noChangeAspect="1"/>
          </p:cNvPicPr>
          <p:nvPr userDrawn="1"/>
        </p:nvPicPr>
        <p:blipFill>
          <a:blip r:embed="rId2"/>
          <a:srcRect/>
          <a:stretch>
            <a:fillRect/>
          </a:stretch>
        </p:blipFill>
        <p:spPr bwMode="auto">
          <a:xfrm>
            <a:off x="2643188" y="1000125"/>
            <a:ext cx="3668712" cy="1793875"/>
          </a:xfrm>
          <a:prstGeom prst="rect">
            <a:avLst/>
          </a:prstGeom>
          <a:noFill/>
          <a:ln w="9525">
            <a:noFill/>
            <a:miter lim="800000"/>
            <a:headEnd/>
            <a:tailEnd/>
          </a:ln>
        </p:spPr>
      </p:pic>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42E3184-CE4B-47E0-8B52-F940C0221F4C}" type="datetimeFigureOut">
              <a:rPr lang="zh-CN" altLang="en-US"/>
              <a:pPr>
                <a:defRPr/>
              </a:pPr>
              <a:t>2015-7-29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7B7C804-CD69-4F39-998E-317AFE1466AE}" type="slidenum">
              <a:rPr lang="zh-CN" altLang="en-US"/>
              <a:pPr>
                <a:defRPr/>
              </a:pPr>
              <a:t>‹#›</a:t>
            </a:fld>
            <a:endParaRPr lang="zh-CN" altLang="en-US"/>
          </a:p>
        </p:txBody>
      </p:sp>
    </p:spTree>
  </p:cSld>
  <p:clrMapOvr>
    <a:masterClrMapping/>
  </p:clrMapOvr>
  <p:transition spd="slow">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2064DA5-F5C8-4F50-A859-32783C052A6E}" type="datetimeFigureOut">
              <a:rPr lang="zh-CN" altLang="en-US"/>
              <a:pPr>
                <a:defRPr/>
              </a:pPr>
              <a:t>2015-7-29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5EA0661-8F63-4F3A-A3FE-21EC2A63D788}" type="slidenum">
              <a:rPr lang="zh-CN" altLang="en-US"/>
              <a:pPr>
                <a:defRPr/>
              </a:pPr>
              <a:t>‹#›</a:t>
            </a:fld>
            <a:endParaRPr lang="zh-CN" altLang="en-US"/>
          </a:p>
        </p:txBody>
      </p:sp>
    </p:spTree>
  </p:cSld>
  <p:clrMapOvr>
    <a:masterClrMapping/>
  </p:clrMapOvr>
  <p:transition spd="slow">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D39B240-41A7-43D8-B7D3-C6A08AA77061}" type="datetimeFigureOut">
              <a:rPr lang="zh-CN" altLang="en-US"/>
              <a:pPr>
                <a:defRPr/>
              </a:pPr>
              <a:t>2015-7-29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5CA56465-2855-4F99-B318-DA70145F4238}" type="slidenum">
              <a:rPr lang="zh-CN" altLang="en-US"/>
              <a:pPr>
                <a:defRPr/>
              </a:pPr>
              <a:t>‹#›</a:t>
            </a:fld>
            <a:endParaRPr lang="zh-CN" altLang="en-US"/>
          </a:p>
        </p:txBody>
      </p:sp>
    </p:spTree>
  </p:cSld>
  <p:clrMapOvr>
    <a:masterClrMapping/>
  </p:clrMapOvr>
  <p:transition spd="slow">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B91C286-3832-40A7-BF4E-43D4429D7E03}" type="datetimeFigureOut">
              <a:rPr lang="zh-CN" altLang="en-US"/>
              <a:pPr>
                <a:defRPr/>
              </a:pPr>
              <a:t>2015-7-29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B3E6124-8DC4-463B-BB49-FC60251C2B43}" type="slidenum">
              <a:rPr lang="zh-CN" altLang="en-US"/>
              <a:pPr>
                <a:defRPr/>
              </a:pPr>
              <a:t>‹#›</a:t>
            </a:fld>
            <a:endParaRPr lang="zh-CN" altLang="en-US"/>
          </a:p>
        </p:txBody>
      </p:sp>
    </p:spTree>
  </p:cSld>
  <p:clrMapOvr>
    <a:masterClrMapping/>
  </p:clrMapOvr>
  <p:transition spd="slow">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B9BD4C9F-DD48-4FA9-A496-59113EF70AA3}" type="datetimeFigureOut">
              <a:rPr lang="zh-CN" altLang="en-US"/>
              <a:pPr>
                <a:defRPr/>
              </a:pPr>
              <a:t>2015-7-29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923B478-0EB0-4995-BF7D-F371F30A96BD}" type="slidenum">
              <a:rPr lang="zh-CN" altLang="en-US"/>
              <a:pPr>
                <a:defRPr/>
              </a:pPr>
              <a:t>‹#›</a:t>
            </a:fld>
            <a:endParaRPr lang="zh-CN" altLang="en-US"/>
          </a:p>
        </p:txBody>
      </p:sp>
    </p:spTree>
  </p:cSld>
  <p:clrMapOvr>
    <a:masterClrMapping/>
  </p:clrMapOvr>
  <p:transition spd="slow">
    <p:cu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2860B53-E959-4003-A7C2-84C2D67CBA74}" type="datetimeFigureOut">
              <a:rPr lang="zh-CN" altLang="en-US"/>
              <a:pPr>
                <a:defRPr/>
              </a:pPr>
              <a:t>2015-7-29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56C98B0-B07D-4E86-B10F-222F14448AEC}" type="slidenum">
              <a:rPr lang="zh-CN" altLang="en-US"/>
              <a:pPr>
                <a:defRPr/>
              </a:pPr>
              <a:t>‹#›</a:t>
            </a:fld>
            <a:endParaRPr lang="zh-CN" altLang="en-US"/>
          </a:p>
        </p:txBody>
      </p:sp>
    </p:spTree>
  </p:cSld>
  <p:clrMapOvr>
    <a:masterClrMapping/>
  </p:clrMapOvr>
  <p:transition spd="slow">
    <p:cu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006545D-14A5-4B5F-BAE4-F8E2C35BBE52}" type="datetimeFigureOut">
              <a:rPr lang="zh-CN" altLang="en-US"/>
              <a:pPr>
                <a:defRPr/>
              </a:pPr>
              <a:t>2015-7-29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20A5C06-1F76-448D-97A4-F090A393CD91}" type="slidenum">
              <a:rPr lang="zh-CN" altLang="en-US"/>
              <a:pPr>
                <a:defRPr/>
              </a:pPr>
              <a:t>‹#›</a:t>
            </a:fld>
            <a:endParaRPr lang="zh-CN" altLang="en-US"/>
          </a:p>
        </p:txBody>
      </p:sp>
    </p:spTree>
  </p:cSld>
  <p:clrMapOvr>
    <a:masterClrMapping/>
  </p:clrMapOvr>
  <p:transition spd="slow">
    <p:cu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CBF40B40-5BC8-4FF8-A891-59F1462B465B}" type="datetimeFigureOut">
              <a:rPr lang="zh-CN" altLang="en-US"/>
              <a:pPr>
                <a:defRPr/>
              </a:pPr>
              <a:t>2015-7-29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8DEA47C1-0820-4F0B-855B-610799FBB190}" type="slidenum">
              <a:rPr lang="zh-CN" altLang="en-US"/>
              <a:pPr>
                <a:defRPr/>
              </a:pPr>
              <a:t>‹#›</a:t>
            </a:fld>
            <a:endParaRPr lang="zh-CN" altLang="en-US"/>
          </a:p>
        </p:txBody>
      </p:sp>
      <p:pic>
        <p:nvPicPr>
          <p:cNvPr id="1031" name="图片 8" descr="AMALL-003.jpg"/>
          <p:cNvPicPr>
            <a:picLocks noChangeAspect="1"/>
          </p:cNvPicPr>
          <p:nvPr/>
        </p:nvPicPr>
        <p:blipFill>
          <a:blip r:embed="rId15"/>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85" r:id="rId1"/>
    <p:sldLayoutId id="2147484086" r:id="rId2"/>
    <p:sldLayoutId id="2147484095" r:id="rId3"/>
    <p:sldLayoutId id="2147484087" r:id="rId4"/>
    <p:sldLayoutId id="2147484088" r:id="rId5"/>
    <p:sldLayoutId id="2147484089" r:id="rId6"/>
    <p:sldLayoutId id="2147484090" r:id="rId7"/>
    <p:sldLayoutId id="2147484091" r:id="rId8"/>
    <p:sldLayoutId id="2147484092" r:id="rId9"/>
    <p:sldLayoutId id="2147484093" r:id="rId10"/>
    <p:sldLayoutId id="2147484094" r:id="rId11"/>
    <p:sldLayoutId id="2147484096" r:id="rId12"/>
    <p:sldLayoutId id="2147484098" r:id="rId13"/>
  </p:sldLayoutIdLst>
  <p:transition spd="slow">
    <p:cu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27611;&#27901;&#19996;&#20114;&#32852;&#32593;&#24605;&#32500;&#28436;&#35762;.avi"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C:\Documents and Settings\Administrator\桌面\AMALL logo.png"/>
          <p:cNvPicPr>
            <a:picLocks noChangeAspect="1" noChangeArrowheads="1"/>
          </p:cNvPicPr>
          <p:nvPr/>
        </p:nvPicPr>
        <p:blipFill>
          <a:blip r:embed="rId3"/>
          <a:srcRect/>
          <a:stretch>
            <a:fillRect/>
          </a:stretch>
        </p:blipFill>
        <p:spPr bwMode="auto">
          <a:xfrm>
            <a:off x="2428875" y="1047750"/>
            <a:ext cx="3929063" cy="1801813"/>
          </a:xfrm>
          <a:prstGeom prst="rect">
            <a:avLst/>
          </a:prstGeom>
          <a:noFill/>
          <a:ln w="9525">
            <a:noFill/>
            <a:miter lim="800000"/>
            <a:headEnd/>
            <a:tailEnd/>
          </a:ln>
        </p:spPr>
      </p:pic>
      <p:sp>
        <p:nvSpPr>
          <p:cNvPr id="7" name="副标题 2"/>
          <p:cNvSpPr txBox="1">
            <a:spLocks/>
          </p:cNvSpPr>
          <p:nvPr/>
        </p:nvSpPr>
        <p:spPr>
          <a:xfrm>
            <a:off x="285750" y="3571875"/>
            <a:ext cx="8715375" cy="1752600"/>
          </a:xfrm>
          <a:prstGeom prst="rect">
            <a:avLst/>
          </a:prstGeom>
        </p:spPr>
        <p:txBody>
          <a:bodyPr/>
          <a:lstStyle/>
          <a:p>
            <a:pPr marL="342900" indent="-342900">
              <a:spcBef>
                <a:spcPct val="20000"/>
              </a:spcBef>
              <a:defRPr/>
            </a:pPr>
            <a:endParaRPr lang="en-US" altLang="zh-CN" sz="6600" b="1" dirty="0">
              <a:solidFill>
                <a:schemeClr val="accent6">
                  <a:lumMod val="75000"/>
                </a:schemeClr>
              </a:solidFill>
              <a:latin typeface="黑体" pitchFamily="2" charset="-122"/>
              <a:ea typeface="黑体" pitchFamily="2" charset="-122"/>
            </a:endParaRPr>
          </a:p>
        </p:txBody>
      </p:sp>
      <p:sp>
        <p:nvSpPr>
          <p:cNvPr id="4" name="矩形 3"/>
          <p:cNvSpPr/>
          <p:nvPr/>
        </p:nvSpPr>
        <p:spPr>
          <a:xfrm>
            <a:off x="-285784" y="3943183"/>
            <a:ext cx="8795998" cy="1200329"/>
          </a:xfrm>
          <a:prstGeom prst="rect">
            <a:avLst/>
          </a:prstGeom>
          <a:noFill/>
        </p:spPr>
        <p:txBody>
          <a:bodyPr wrap="none">
            <a:spAutoFit/>
          </a:bodyPr>
          <a:lstStyle/>
          <a:p>
            <a:pPr>
              <a:defRPr/>
            </a:pPr>
            <a:r>
              <a:rPr lang="zh-CN" altLang="en-US" sz="6600" b="1" dirty="0" smtClean="0">
                <a:solidFill>
                  <a:schemeClr val="accent6">
                    <a:lumMod val="75000"/>
                  </a:schemeClr>
                </a:solidFill>
                <a:ea typeface="宋体" charset="-122"/>
              </a:rPr>
              <a:t>    </a:t>
            </a:r>
            <a:r>
              <a:rPr lang="zh-CN" altLang="en-US" sz="7200" b="1" dirty="0" smtClean="0">
                <a:solidFill>
                  <a:schemeClr val="accent6">
                    <a:lumMod val="75000"/>
                  </a:schemeClr>
                </a:solidFill>
                <a:ea typeface="宋体" charset="-122"/>
              </a:rPr>
              <a:t> </a:t>
            </a:r>
            <a:r>
              <a:rPr lang="zh-CN" altLang="en-US" sz="7200" b="1" dirty="0" smtClean="0">
                <a:solidFill>
                  <a:schemeClr val="accent6">
                    <a:lumMod val="75000"/>
                  </a:schemeClr>
                </a:solidFill>
                <a:ea typeface="宋体" charset="-122"/>
                <a:hlinkClick r:id="rId4" action="ppaction://hlinkfile"/>
              </a:rPr>
              <a:t>互联网思维那点事</a:t>
            </a:r>
            <a:endParaRPr lang="zh-CN" altLang="en-US" sz="7200" b="1" dirty="0">
              <a:solidFill>
                <a:schemeClr val="accent6">
                  <a:lumMod val="75000"/>
                </a:schemeClr>
              </a:solidFill>
              <a:ea typeface="宋体" charset="-122"/>
            </a:endParaRP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8" y="71414"/>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sp>
        <p:nvSpPr>
          <p:cNvPr id="3" name="TextBox 2"/>
          <p:cNvSpPr txBox="1"/>
          <p:nvPr/>
        </p:nvSpPr>
        <p:spPr>
          <a:xfrm>
            <a:off x="642910" y="1879951"/>
            <a:ext cx="8072494" cy="3477875"/>
          </a:xfrm>
          <a:prstGeom prst="rect">
            <a:avLst/>
          </a:prstGeom>
          <a:noFill/>
        </p:spPr>
        <p:txBody>
          <a:bodyPr wrap="square" rtlCol="0">
            <a:spAutoFit/>
          </a:bodyPr>
          <a:lstStyle/>
          <a:p>
            <a:r>
              <a:rPr lang="zh-CN" altLang="en-US" sz="4400" dirty="0" smtClean="0"/>
              <a:t>       </a:t>
            </a:r>
            <a:r>
              <a:rPr lang="zh-CN" altLang="en-US" sz="4400" b="1" dirty="0" smtClean="0">
                <a:solidFill>
                  <a:srgbClr val="FF0000"/>
                </a:solidFill>
              </a:rPr>
              <a:t>根本就没有所谓存在的互联网思维，而是由于互联网技术和互联网硬件不断的被普及以及不断的被商业化的应用，从而使这些思维不断的暴发并得到验证。</a:t>
            </a:r>
            <a:endParaRPr lang="zh-CN" altLang="en-US" sz="4400" b="1" dirty="0">
              <a:solidFill>
                <a:srgbClr val="FF0000"/>
              </a:solidFill>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3"/>
          <p:cNvGrpSpPr/>
          <p:nvPr/>
        </p:nvGrpSpPr>
        <p:grpSpPr>
          <a:xfrm>
            <a:off x="2473525" y="5129507"/>
            <a:ext cx="1285884" cy="924945"/>
            <a:chOff x="2473525" y="5129507"/>
            <a:chExt cx="1285884" cy="924945"/>
          </a:xfrm>
        </p:grpSpPr>
        <p:sp>
          <p:nvSpPr>
            <p:cNvPr id="6" name="椭圆 5"/>
            <p:cNvSpPr/>
            <p:nvPr/>
          </p:nvSpPr>
          <p:spPr>
            <a:xfrm>
              <a:off x="2589279"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473525"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grpSp>
      <p:grpSp>
        <p:nvGrpSpPr>
          <p:cNvPr id="3" name="组合 66"/>
          <p:cNvGrpSpPr/>
          <p:nvPr/>
        </p:nvGrpSpPr>
        <p:grpSpPr>
          <a:xfrm>
            <a:off x="1962174" y="3848814"/>
            <a:ext cx="2229707" cy="2205638"/>
            <a:chOff x="1962174" y="3848814"/>
            <a:chExt cx="2229707" cy="2205638"/>
          </a:xfrm>
        </p:grpSpPr>
        <p:sp>
          <p:nvSpPr>
            <p:cNvPr id="9" name="椭圆 8"/>
            <p:cNvSpPr/>
            <p:nvPr/>
          </p:nvSpPr>
          <p:spPr>
            <a:xfrm>
              <a:off x="1962174"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473525"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grpSp>
      <p:grpSp>
        <p:nvGrpSpPr>
          <p:cNvPr id="4" name="组合 67"/>
          <p:cNvGrpSpPr/>
          <p:nvPr/>
        </p:nvGrpSpPr>
        <p:grpSpPr>
          <a:xfrm>
            <a:off x="1753139" y="3346276"/>
            <a:ext cx="2744419" cy="2708152"/>
            <a:chOff x="1753139" y="3346276"/>
            <a:chExt cx="2744419" cy="2708152"/>
          </a:xfrm>
        </p:grpSpPr>
        <p:sp>
          <p:nvSpPr>
            <p:cNvPr id="10" name="椭圆 9"/>
            <p:cNvSpPr/>
            <p:nvPr/>
          </p:nvSpPr>
          <p:spPr>
            <a:xfrm>
              <a:off x="1753139"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473525"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grpSp>
      <p:grpSp>
        <p:nvGrpSpPr>
          <p:cNvPr id="14" name="组合 68"/>
          <p:cNvGrpSpPr/>
          <p:nvPr/>
        </p:nvGrpSpPr>
        <p:grpSpPr>
          <a:xfrm>
            <a:off x="1265390" y="2851822"/>
            <a:ext cx="3663414" cy="3202606"/>
            <a:chOff x="1265390" y="2851822"/>
            <a:chExt cx="3663414" cy="3202606"/>
          </a:xfrm>
        </p:grpSpPr>
        <p:sp>
          <p:nvSpPr>
            <p:cNvPr id="11" name="椭圆 10"/>
            <p:cNvSpPr/>
            <p:nvPr/>
          </p:nvSpPr>
          <p:spPr>
            <a:xfrm>
              <a:off x="1265390"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357422"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grpSp>
      <p:grpSp>
        <p:nvGrpSpPr>
          <p:cNvPr id="15" name="组合 69"/>
          <p:cNvGrpSpPr/>
          <p:nvPr/>
        </p:nvGrpSpPr>
        <p:grpSpPr>
          <a:xfrm>
            <a:off x="959830" y="2291812"/>
            <a:ext cx="4168223" cy="3762615"/>
            <a:chOff x="959830" y="2291812"/>
            <a:chExt cx="4168223" cy="3762615"/>
          </a:xfrm>
        </p:grpSpPr>
        <p:sp>
          <p:nvSpPr>
            <p:cNvPr id="12" name="椭圆 11"/>
            <p:cNvSpPr/>
            <p:nvPr/>
          </p:nvSpPr>
          <p:spPr>
            <a:xfrm>
              <a:off x="959830"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30649"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grpSp>
      <p:grpSp>
        <p:nvGrpSpPr>
          <p:cNvPr id="23" name="组合 70"/>
          <p:cNvGrpSpPr/>
          <p:nvPr/>
        </p:nvGrpSpPr>
        <p:grpSpPr>
          <a:xfrm>
            <a:off x="635495" y="1753846"/>
            <a:ext cx="4763685" cy="4300604"/>
            <a:chOff x="635495" y="1753846"/>
            <a:chExt cx="4763685" cy="4300604"/>
          </a:xfrm>
        </p:grpSpPr>
        <p:sp>
          <p:nvSpPr>
            <p:cNvPr id="13" name="椭圆 12"/>
            <p:cNvSpPr/>
            <p:nvPr/>
          </p:nvSpPr>
          <p:spPr>
            <a:xfrm>
              <a:off x="635495"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grpSp>
      <p:grpSp>
        <p:nvGrpSpPr>
          <p:cNvPr id="26" name="组合 71"/>
          <p:cNvGrpSpPr/>
          <p:nvPr/>
        </p:nvGrpSpPr>
        <p:grpSpPr>
          <a:xfrm>
            <a:off x="428596" y="1110904"/>
            <a:ext cx="5212065" cy="4961302"/>
            <a:chOff x="428596" y="1110904"/>
            <a:chExt cx="5212065" cy="4961302"/>
          </a:xfrm>
        </p:grpSpPr>
        <p:sp>
          <p:nvSpPr>
            <p:cNvPr id="5" name="椭圆 4"/>
            <p:cNvSpPr/>
            <p:nvPr/>
          </p:nvSpPr>
          <p:spPr>
            <a:xfrm rot="21376406">
              <a:off x="428596"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473525"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grpSp>
      <p:grpSp>
        <p:nvGrpSpPr>
          <p:cNvPr id="27" name="组合 65"/>
          <p:cNvGrpSpPr/>
          <p:nvPr/>
        </p:nvGrpSpPr>
        <p:grpSpPr>
          <a:xfrm>
            <a:off x="2171209" y="4346861"/>
            <a:ext cx="1811637" cy="1707591"/>
            <a:chOff x="2171209" y="4346861"/>
            <a:chExt cx="1811637" cy="1707591"/>
          </a:xfrm>
        </p:grpSpPr>
        <p:sp>
          <p:nvSpPr>
            <p:cNvPr id="8" name="椭圆 7"/>
            <p:cNvSpPr/>
            <p:nvPr/>
          </p:nvSpPr>
          <p:spPr>
            <a:xfrm>
              <a:off x="2171209"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83049"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grpSp>
      <p:grpSp>
        <p:nvGrpSpPr>
          <p:cNvPr id="28" name="组合 64"/>
          <p:cNvGrpSpPr/>
          <p:nvPr/>
        </p:nvGrpSpPr>
        <p:grpSpPr>
          <a:xfrm>
            <a:off x="2380244" y="4773759"/>
            <a:ext cx="1388689" cy="1280693"/>
            <a:chOff x="2380244" y="4773759"/>
            <a:chExt cx="1388689" cy="1280693"/>
          </a:xfrm>
        </p:grpSpPr>
        <p:sp>
          <p:nvSpPr>
            <p:cNvPr id="7" name="椭圆 6"/>
            <p:cNvSpPr/>
            <p:nvPr/>
          </p:nvSpPr>
          <p:spPr>
            <a:xfrm>
              <a:off x="2380244"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83049"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grpSp>
      <p:cxnSp>
        <p:nvCxnSpPr>
          <p:cNvPr id="33" name="直接箭头连接符 32"/>
          <p:cNvCxnSpPr/>
          <p:nvPr/>
        </p:nvCxnSpPr>
        <p:spPr>
          <a:xfrm>
            <a:off x="3759409"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759409"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759409"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759409"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759409"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759409"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759409"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759409"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sp>
        <p:nvSpPr>
          <p:cNvPr id="58" name="圆角矩形 57"/>
          <p:cNvSpPr/>
          <p:nvPr/>
        </p:nvSpPr>
        <p:spPr>
          <a:xfrm>
            <a:off x="6357950"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sp>
        <p:nvSpPr>
          <p:cNvPr id="59" name="圆角矩形 58"/>
          <p:cNvSpPr/>
          <p:nvPr/>
        </p:nvSpPr>
        <p:spPr>
          <a:xfrm>
            <a:off x="6357950"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sp>
        <p:nvSpPr>
          <p:cNvPr id="60" name="圆角矩形 59"/>
          <p:cNvSpPr/>
          <p:nvPr/>
        </p:nvSpPr>
        <p:spPr>
          <a:xfrm>
            <a:off x="6357950"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sp>
        <p:nvSpPr>
          <p:cNvPr id="61" name="圆角矩形 60"/>
          <p:cNvSpPr/>
          <p:nvPr/>
        </p:nvSpPr>
        <p:spPr>
          <a:xfrm>
            <a:off x="6357950"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sp>
        <p:nvSpPr>
          <p:cNvPr id="48" name="矩形 47"/>
          <p:cNvSpPr/>
          <p:nvPr/>
        </p:nvSpPr>
        <p:spPr>
          <a:xfrm>
            <a:off x="71438" y="71414"/>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ppt_w/2"/>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ppt_w</p:attrName>
                                        </p:attrNameLst>
                                      </p:cBhvr>
                                      <p:tavLst>
                                        <p:tav tm="0">
                                          <p:val>
                                            <p:fltVal val="0"/>
                                          </p:val>
                                        </p:tav>
                                        <p:tav tm="100000">
                                          <p:val>
                                            <p:strVal val="#ppt_w"/>
                                          </p:val>
                                        </p:tav>
                                      </p:tavLst>
                                    </p:anim>
                                    <p:anim calcmode="lin" valueType="num">
                                      <p:cBhvr>
                                        <p:cTn id="10" dur="500" fill="hold"/>
                                        <p:tgtEl>
                                          <p:spTgt spid="33"/>
                                        </p:tgtEl>
                                        <p:attrNameLst>
                                          <p:attrName>ppt_h</p:attrName>
                                        </p:attrNameLst>
                                      </p:cBhvr>
                                      <p:tavLst>
                                        <p:tav tm="0">
                                          <p:val>
                                            <p:strVal val="#ppt_h"/>
                                          </p:val>
                                        </p:tav>
                                        <p:tav tm="100000">
                                          <p:val>
                                            <p:strVal val="#ppt_h"/>
                                          </p:val>
                                        </p:tav>
                                      </p:tavLst>
                                    </p:anim>
                                  </p:childTnLst>
                                </p:cTn>
                              </p:par>
                              <p:par>
                                <p:cTn id="11" presetID="17" presetClass="entr" presetSubtype="8"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ppt_x</p:attrName>
                                        </p:attrNameLst>
                                      </p:cBhvr>
                                      <p:tavLst>
                                        <p:tav tm="0">
                                          <p:val>
                                            <p:strVal val="#ppt_x-#ppt_w/2"/>
                                          </p:val>
                                        </p:tav>
                                        <p:tav tm="100000">
                                          <p:val>
                                            <p:strVal val="#ppt_x"/>
                                          </p:val>
                                        </p:tav>
                                      </p:tavLst>
                                    </p:anim>
                                    <p:anim calcmode="lin" valueType="num">
                                      <p:cBhvr>
                                        <p:cTn id="14" dur="500" fill="hold"/>
                                        <p:tgtEl>
                                          <p:spTgt spid="61"/>
                                        </p:tgtEl>
                                        <p:attrNameLst>
                                          <p:attrName>ppt_y</p:attrName>
                                        </p:attrNameLst>
                                      </p:cBhvr>
                                      <p:tavLst>
                                        <p:tav tm="0">
                                          <p:val>
                                            <p:strVal val="#ppt_y"/>
                                          </p:val>
                                        </p:tav>
                                        <p:tav tm="100000">
                                          <p:val>
                                            <p:strVal val="#ppt_y"/>
                                          </p:val>
                                        </p:tav>
                                      </p:tavLst>
                                    </p:anim>
                                    <p:anim calcmode="lin" valueType="num">
                                      <p:cBhvr>
                                        <p:cTn id="15" dur="500" fill="hold"/>
                                        <p:tgtEl>
                                          <p:spTgt spid="61"/>
                                        </p:tgtEl>
                                        <p:attrNameLst>
                                          <p:attrName>ppt_w</p:attrName>
                                        </p:attrNameLst>
                                      </p:cBhvr>
                                      <p:tavLst>
                                        <p:tav tm="0">
                                          <p:val>
                                            <p:fltVal val="0"/>
                                          </p:val>
                                        </p:tav>
                                        <p:tav tm="100000">
                                          <p:val>
                                            <p:strVal val="#ppt_w"/>
                                          </p:val>
                                        </p:tav>
                                      </p:tavLst>
                                    </p:anim>
                                    <p:anim calcmode="lin" valueType="num">
                                      <p:cBhvr>
                                        <p:cTn id="16" dur="500" fill="hold"/>
                                        <p:tgtEl>
                                          <p:spTgt spid="61"/>
                                        </p:tgtEl>
                                        <p:attrNameLst>
                                          <p:attrName>ppt_h</p:attrName>
                                        </p:attrNameLst>
                                      </p:cBhvr>
                                      <p:tavLst>
                                        <p:tav tm="0">
                                          <p:val>
                                            <p:strVal val="#ppt_h"/>
                                          </p:val>
                                        </p:tav>
                                        <p:tav tm="100000">
                                          <p:val>
                                            <p:strVal val="#ppt_h"/>
                                          </p:val>
                                        </p:tav>
                                      </p:tavLst>
                                    </p:anim>
                                  </p:childTnLst>
                                </p:cTn>
                              </p:par>
                              <p:par>
                                <p:cTn id="17" presetID="17" presetClass="entr" presetSubtype="8"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ppt_x</p:attrName>
                                        </p:attrNameLst>
                                      </p:cBhvr>
                                      <p:tavLst>
                                        <p:tav tm="0">
                                          <p:val>
                                            <p:strVal val="#ppt_x-#ppt_w/2"/>
                                          </p:val>
                                        </p:tav>
                                        <p:tav tm="100000">
                                          <p:val>
                                            <p:strVal val="#ppt_x"/>
                                          </p:val>
                                        </p:tav>
                                      </p:tavLst>
                                    </p:anim>
                                    <p:anim calcmode="lin" valueType="num">
                                      <p:cBhvr>
                                        <p:cTn id="20" dur="500" fill="hold"/>
                                        <p:tgtEl>
                                          <p:spTgt spid="34"/>
                                        </p:tgtEl>
                                        <p:attrNameLst>
                                          <p:attrName>ppt_y</p:attrName>
                                        </p:attrNameLst>
                                      </p:cBhvr>
                                      <p:tavLst>
                                        <p:tav tm="0">
                                          <p:val>
                                            <p:strVal val="#ppt_y"/>
                                          </p:val>
                                        </p:tav>
                                        <p:tav tm="100000">
                                          <p:val>
                                            <p:strVal val="#ppt_y"/>
                                          </p:val>
                                        </p:tav>
                                      </p:tavLst>
                                    </p:anim>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strVal val="#ppt_h"/>
                                          </p:val>
                                        </p:tav>
                                        <p:tav tm="100000">
                                          <p:val>
                                            <p:strVal val="#ppt_h"/>
                                          </p:val>
                                        </p:tav>
                                      </p:tavLst>
                                    </p:anim>
                                  </p:childTnLst>
                                </p:cTn>
                              </p:par>
                              <p:par>
                                <p:cTn id="23" presetID="17" presetClass="entr" presetSubtype="8" fill="hold" grpId="0" nodeType="with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p:cTn id="25" dur="500" fill="hold"/>
                                        <p:tgtEl>
                                          <p:spTgt spid="60"/>
                                        </p:tgtEl>
                                        <p:attrNameLst>
                                          <p:attrName>ppt_x</p:attrName>
                                        </p:attrNameLst>
                                      </p:cBhvr>
                                      <p:tavLst>
                                        <p:tav tm="0">
                                          <p:val>
                                            <p:strVal val="#ppt_x-#ppt_w/2"/>
                                          </p:val>
                                        </p:tav>
                                        <p:tav tm="100000">
                                          <p:val>
                                            <p:strVal val="#ppt_x"/>
                                          </p:val>
                                        </p:tav>
                                      </p:tavLst>
                                    </p:anim>
                                    <p:anim calcmode="lin" valueType="num">
                                      <p:cBhvr>
                                        <p:cTn id="26" dur="500" fill="hold"/>
                                        <p:tgtEl>
                                          <p:spTgt spid="60"/>
                                        </p:tgtEl>
                                        <p:attrNameLst>
                                          <p:attrName>ppt_y</p:attrName>
                                        </p:attrNameLst>
                                      </p:cBhvr>
                                      <p:tavLst>
                                        <p:tav tm="0">
                                          <p:val>
                                            <p:strVal val="#ppt_y"/>
                                          </p:val>
                                        </p:tav>
                                        <p:tav tm="100000">
                                          <p:val>
                                            <p:strVal val="#ppt_y"/>
                                          </p:val>
                                        </p:tav>
                                      </p:tavLst>
                                    </p:anim>
                                    <p:anim calcmode="lin" valueType="num">
                                      <p:cBhvr>
                                        <p:cTn id="27" dur="500" fill="hold"/>
                                        <p:tgtEl>
                                          <p:spTgt spid="60"/>
                                        </p:tgtEl>
                                        <p:attrNameLst>
                                          <p:attrName>ppt_w</p:attrName>
                                        </p:attrNameLst>
                                      </p:cBhvr>
                                      <p:tavLst>
                                        <p:tav tm="0">
                                          <p:val>
                                            <p:fltVal val="0"/>
                                          </p:val>
                                        </p:tav>
                                        <p:tav tm="100000">
                                          <p:val>
                                            <p:strVal val="#ppt_w"/>
                                          </p:val>
                                        </p:tav>
                                      </p:tavLst>
                                    </p:anim>
                                    <p:anim calcmode="lin" valueType="num">
                                      <p:cBhvr>
                                        <p:cTn id="28" dur="500" fill="hold"/>
                                        <p:tgtEl>
                                          <p:spTgt spid="60"/>
                                        </p:tgtEl>
                                        <p:attrNameLst>
                                          <p:attrName>ppt_h</p:attrName>
                                        </p:attrNameLst>
                                      </p:cBhvr>
                                      <p:tavLst>
                                        <p:tav tm="0">
                                          <p:val>
                                            <p:strVal val="#ppt_h"/>
                                          </p:val>
                                        </p:tav>
                                        <p:tav tm="100000">
                                          <p:val>
                                            <p:strVal val="#ppt_h"/>
                                          </p:val>
                                        </p:tav>
                                      </p:tavLst>
                                    </p:anim>
                                  </p:childTnLst>
                                </p:cTn>
                              </p:par>
                              <p:par>
                                <p:cTn id="29" presetID="17" presetClass="entr" presetSubtype="8"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ppt_x</p:attrName>
                                        </p:attrNameLst>
                                      </p:cBhvr>
                                      <p:tavLst>
                                        <p:tav tm="0">
                                          <p:val>
                                            <p:strVal val="#ppt_x-#ppt_w/2"/>
                                          </p:val>
                                        </p:tav>
                                        <p:tav tm="100000">
                                          <p:val>
                                            <p:strVal val="#ppt_x"/>
                                          </p:val>
                                        </p:tav>
                                      </p:tavLst>
                                    </p:anim>
                                    <p:anim calcmode="lin" valueType="num">
                                      <p:cBhvr>
                                        <p:cTn id="32" dur="500" fill="hold"/>
                                        <p:tgtEl>
                                          <p:spTgt spid="42"/>
                                        </p:tgtEl>
                                        <p:attrNameLst>
                                          <p:attrName>ppt_y</p:attrName>
                                        </p:attrNameLst>
                                      </p:cBhvr>
                                      <p:tavLst>
                                        <p:tav tm="0">
                                          <p:val>
                                            <p:strVal val="#ppt_y"/>
                                          </p:val>
                                        </p:tav>
                                        <p:tav tm="100000">
                                          <p:val>
                                            <p:strVal val="#ppt_y"/>
                                          </p:val>
                                        </p:tav>
                                      </p:tavLst>
                                    </p:anim>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strVal val="#ppt_h"/>
                                          </p:val>
                                        </p:tav>
                                        <p:tav tm="100000">
                                          <p:val>
                                            <p:strVal val="#ppt_h"/>
                                          </p:val>
                                        </p:tav>
                                      </p:tavLst>
                                    </p:anim>
                                  </p:childTnLst>
                                </p:cTn>
                              </p:par>
                              <p:par>
                                <p:cTn id="35" presetID="17" presetClass="entr" presetSubtype="8"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ppt_x</p:attrName>
                                        </p:attrNameLst>
                                      </p:cBhvr>
                                      <p:tavLst>
                                        <p:tav tm="0">
                                          <p:val>
                                            <p:strVal val="#ppt_x-#ppt_w/2"/>
                                          </p:val>
                                        </p:tav>
                                        <p:tav tm="100000">
                                          <p:val>
                                            <p:strVal val="#ppt_x"/>
                                          </p:val>
                                        </p:tav>
                                      </p:tavLst>
                                    </p:anim>
                                    <p:anim calcmode="lin" valueType="num">
                                      <p:cBhvr>
                                        <p:cTn id="38" dur="500" fill="hold"/>
                                        <p:tgtEl>
                                          <p:spTgt spid="59"/>
                                        </p:tgtEl>
                                        <p:attrNameLst>
                                          <p:attrName>ppt_y</p:attrName>
                                        </p:attrNameLst>
                                      </p:cBhvr>
                                      <p:tavLst>
                                        <p:tav tm="0">
                                          <p:val>
                                            <p:strVal val="#ppt_y"/>
                                          </p:val>
                                        </p:tav>
                                        <p:tav tm="100000">
                                          <p:val>
                                            <p:strVal val="#ppt_y"/>
                                          </p:val>
                                        </p:tav>
                                      </p:tavLst>
                                    </p:anim>
                                    <p:anim calcmode="lin" valueType="num">
                                      <p:cBhvr>
                                        <p:cTn id="39" dur="500" fill="hold"/>
                                        <p:tgtEl>
                                          <p:spTgt spid="59"/>
                                        </p:tgtEl>
                                        <p:attrNameLst>
                                          <p:attrName>ppt_w</p:attrName>
                                        </p:attrNameLst>
                                      </p:cBhvr>
                                      <p:tavLst>
                                        <p:tav tm="0">
                                          <p:val>
                                            <p:fltVal val="0"/>
                                          </p:val>
                                        </p:tav>
                                        <p:tav tm="100000">
                                          <p:val>
                                            <p:strVal val="#ppt_w"/>
                                          </p:val>
                                        </p:tav>
                                      </p:tavLst>
                                    </p:anim>
                                    <p:anim calcmode="lin" valueType="num">
                                      <p:cBhvr>
                                        <p:cTn id="40" dur="500" fill="hold"/>
                                        <p:tgtEl>
                                          <p:spTgt spid="59"/>
                                        </p:tgtEl>
                                        <p:attrNameLst>
                                          <p:attrName>ppt_h</p:attrName>
                                        </p:attrNameLst>
                                      </p:cBhvr>
                                      <p:tavLst>
                                        <p:tav tm="0">
                                          <p:val>
                                            <p:strVal val="#ppt_h"/>
                                          </p:val>
                                        </p:tav>
                                        <p:tav tm="100000">
                                          <p:val>
                                            <p:strVal val="#ppt_h"/>
                                          </p:val>
                                        </p:tav>
                                      </p:tavLst>
                                    </p:anim>
                                  </p:childTnLst>
                                </p:cTn>
                              </p:par>
                              <p:par>
                                <p:cTn id="41" presetID="17" presetClass="entr" presetSubtype="8" fill="hold"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p:cTn id="43" dur="500" fill="hold"/>
                                        <p:tgtEl>
                                          <p:spTgt spid="35"/>
                                        </p:tgtEl>
                                        <p:attrNameLst>
                                          <p:attrName>ppt_x</p:attrName>
                                        </p:attrNameLst>
                                      </p:cBhvr>
                                      <p:tavLst>
                                        <p:tav tm="0">
                                          <p:val>
                                            <p:strVal val="#ppt_x-#ppt_w/2"/>
                                          </p:val>
                                        </p:tav>
                                        <p:tav tm="100000">
                                          <p:val>
                                            <p:strVal val="#ppt_x"/>
                                          </p:val>
                                        </p:tav>
                                      </p:tavLst>
                                    </p:anim>
                                    <p:anim calcmode="lin" valueType="num">
                                      <p:cBhvr>
                                        <p:cTn id="44" dur="500" fill="hold"/>
                                        <p:tgtEl>
                                          <p:spTgt spid="35"/>
                                        </p:tgtEl>
                                        <p:attrNameLst>
                                          <p:attrName>ppt_y</p:attrName>
                                        </p:attrNameLst>
                                      </p:cBhvr>
                                      <p:tavLst>
                                        <p:tav tm="0">
                                          <p:val>
                                            <p:strVal val="#ppt_y"/>
                                          </p:val>
                                        </p:tav>
                                        <p:tav tm="100000">
                                          <p:val>
                                            <p:strVal val="#ppt_y"/>
                                          </p:val>
                                        </p:tav>
                                      </p:tavLst>
                                    </p:anim>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strVal val="#ppt_h"/>
                                          </p:val>
                                        </p:tav>
                                        <p:tav tm="100000">
                                          <p:val>
                                            <p:strVal val="#ppt_h"/>
                                          </p:val>
                                        </p:tav>
                                      </p:tavLst>
                                    </p:anim>
                                  </p:childTnLst>
                                </p:cTn>
                              </p:par>
                              <p:par>
                                <p:cTn id="47" presetID="17" presetClass="entr" presetSubtype="8" fill="hold" grpId="0" nodeType="with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p:cTn id="49" dur="500" fill="hold"/>
                                        <p:tgtEl>
                                          <p:spTgt spid="58"/>
                                        </p:tgtEl>
                                        <p:attrNameLst>
                                          <p:attrName>ppt_x</p:attrName>
                                        </p:attrNameLst>
                                      </p:cBhvr>
                                      <p:tavLst>
                                        <p:tav tm="0">
                                          <p:val>
                                            <p:strVal val="#ppt_x-#ppt_w/2"/>
                                          </p:val>
                                        </p:tav>
                                        <p:tav tm="100000">
                                          <p:val>
                                            <p:strVal val="#ppt_x"/>
                                          </p:val>
                                        </p:tav>
                                      </p:tavLst>
                                    </p:anim>
                                    <p:anim calcmode="lin" valueType="num">
                                      <p:cBhvr>
                                        <p:cTn id="50" dur="500" fill="hold"/>
                                        <p:tgtEl>
                                          <p:spTgt spid="58"/>
                                        </p:tgtEl>
                                        <p:attrNameLst>
                                          <p:attrName>ppt_y</p:attrName>
                                        </p:attrNameLst>
                                      </p:cBhvr>
                                      <p:tavLst>
                                        <p:tav tm="0">
                                          <p:val>
                                            <p:strVal val="#ppt_y"/>
                                          </p:val>
                                        </p:tav>
                                        <p:tav tm="100000">
                                          <p:val>
                                            <p:strVal val="#ppt_y"/>
                                          </p:val>
                                        </p:tav>
                                      </p:tavLst>
                                    </p:anim>
                                    <p:anim calcmode="lin" valueType="num">
                                      <p:cBhvr>
                                        <p:cTn id="51" dur="500" fill="hold"/>
                                        <p:tgtEl>
                                          <p:spTgt spid="58"/>
                                        </p:tgtEl>
                                        <p:attrNameLst>
                                          <p:attrName>ppt_w</p:attrName>
                                        </p:attrNameLst>
                                      </p:cBhvr>
                                      <p:tavLst>
                                        <p:tav tm="0">
                                          <p:val>
                                            <p:fltVal val="0"/>
                                          </p:val>
                                        </p:tav>
                                        <p:tav tm="100000">
                                          <p:val>
                                            <p:strVal val="#ppt_w"/>
                                          </p:val>
                                        </p:tav>
                                      </p:tavLst>
                                    </p:anim>
                                    <p:anim calcmode="lin" valueType="num">
                                      <p:cBhvr>
                                        <p:cTn id="52" dur="500" fill="hold"/>
                                        <p:tgtEl>
                                          <p:spTgt spid="58"/>
                                        </p:tgtEl>
                                        <p:attrNameLst>
                                          <p:attrName>ppt_h</p:attrName>
                                        </p:attrNameLst>
                                      </p:cBhvr>
                                      <p:tavLst>
                                        <p:tav tm="0">
                                          <p:val>
                                            <p:strVal val="#ppt_h"/>
                                          </p:val>
                                        </p:tav>
                                        <p:tav tm="100000">
                                          <p:val>
                                            <p:strVal val="#ppt_h"/>
                                          </p:val>
                                        </p:tav>
                                      </p:tavLst>
                                    </p:anim>
                                  </p:childTnLst>
                                </p:cTn>
                              </p:par>
                              <p:par>
                                <p:cTn id="53" presetID="17" presetClass="entr" presetSubtype="8" fill="hold"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ppt_x</p:attrName>
                                        </p:attrNameLst>
                                      </p:cBhvr>
                                      <p:tavLst>
                                        <p:tav tm="0">
                                          <p:val>
                                            <p:strVal val="#ppt_x-#ppt_w/2"/>
                                          </p:val>
                                        </p:tav>
                                        <p:tav tm="100000">
                                          <p:val>
                                            <p:strVal val="#ppt_x"/>
                                          </p:val>
                                        </p:tav>
                                      </p:tavLst>
                                    </p:anim>
                                    <p:anim calcmode="lin" valueType="num">
                                      <p:cBhvr>
                                        <p:cTn id="56" dur="500" fill="hold"/>
                                        <p:tgtEl>
                                          <p:spTgt spid="36"/>
                                        </p:tgtEl>
                                        <p:attrNameLst>
                                          <p:attrName>ppt_y</p:attrName>
                                        </p:attrNameLst>
                                      </p:cBhvr>
                                      <p:tavLst>
                                        <p:tav tm="0">
                                          <p:val>
                                            <p:strVal val="#ppt_y"/>
                                          </p:val>
                                        </p:tav>
                                        <p:tav tm="100000">
                                          <p:val>
                                            <p:strVal val="#ppt_y"/>
                                          </p:val>
                                        </p:tav>
                                      </p:tavLst>
                                    </p:anim>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strVal val="#ppt_h"/>
                                          </p:val>
                                        </p:tav>
                                        <p:tav tm="100000">
                                          <p:val>
                                            <p:strVal val="#ppt_h"/>
                                          </p:val>
                                        </p:tav>
                                      </p:tavLst>
                                    </p:anim>
                                  </p:childTnLst>
                                </p:cTn>
                              </p:par>
                              <p:par>
                                <p:cTn id="59" presetID="17" presetClass="entr" presetSubtype="8"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p:cTn id="61" dur="500" fill="hold"/>
                                        <p:tgtEl>
                                          <p:spTgt spid="57"/>
                                        </p:tgtEl>
                                        <p:attrNameLst>
                                          <p:attrName>ppt_x</p:attrName>
                                        </p:attrNameLst>
                                      </p:cBhvr>
                                      <p:tavLst>
                                        <p:tav tm="0">
                                          <p:val>
                                            <p:strVal val="#ppt_x-#ppt_w/2"/>
                                          </p:val>
                                        </p:tav>
                                        <p:tav tm="100000">
                                          <p:val>
                                            <p:strVal val="#ppt_x"/>
                                          </p:val>
                                        </p:tav>
                                      </p:tavLst>
                                    </p:anim>
                                    <p:anim calcmode="lin" valueType="num">
                                      <p:cBhvr>
                                        <p:cTn id="62" dur="500" fill="hold"/>
                                        <p:tgtEl>
                                          <p:spTgt spid="57"/>
                                        </p:tgtEl>
                                        <p:attrNameLst>
                                          <p:attrName>ppt_y</p:attrName>
                                        </p:attrNameLst>
                                      </p:cBhvr>
                                      <p:tavLst>
                                        <p:tav tm="0">
                                          <p:val>
                                            <p:strVal val="#ppt_y"/>
                                          </p:val>
                                        </p:tav>
                                        <p:tav tm="100000">
                                          <p:val>
                                            <p:strVal val="#ppt_y"/>
                                          </p:val>
                                        </p:tav>
                                      </p:tavLst>
                                    </p:anim>
                                    <p:anim calcmode="lin" valueType="num">
                                      <p:cBhvr>
                                        <p:cTn id="63" dur="500" fill="hold"/>
                                        <p:tgtEl>
                                          <p:spTgt spid="57"/>
                                        </p:tgtEl>
                                        <p:attrNameLst>
                                          <p:attrName>ppt_w</p:attrName>
                                        </p:attrNameLst>
                                      </p:cBhvr>
                                      <p:tavLst>
                                        <p:tav tm="0">
                                          <p:val>
                                            <p:fltVal val="0"/>
                                          </p:val>
                                        </p:tav>
                                        <p:tav tm="100000">
                                          <p:val>
                                            <p:strVal val="#ppt_w"/>
                                          </p:val>
                                        </p:tav>
                                      </p:tavLst>
                                    </p:anim>
                                    <p:anim calcmode="lin" valueType="num">
                                      <p:cBhvr>
                                        <p:cTn id="64" dur="500" fill="hold"/>
                                        <p:tgtEl>
                                          <p:spTgt spid="57"/>
                                        </p:tgtEl>
                                        <p:attrNameLst>
                                          <p:attrName>ppt_h</p:attrName>
                                        </p:attrNameLst>
                                      </p:cBhvr>
                                      <p:tavLst>
                                        <p:tav tm="0">
                                          <p:val>
                                            <p:strVal val="#ppt_h"/>
                                          </p:val>
                                        </p:tav>
                                        <p:tav tm="100000">
                                          <p:val>
                                            <p:strVal val="#ppt_h"/>
                                          </p:val>
                                        </p:tav>
                                      </p:tavLst>
                                    </p:anim>
                                  </p:childTnLst>
                                </p:cTn>
                              </p:par>
                              <p:par>
                                <p:cTn id="65" presetID="17" presetClass="entr" presetSubtype="8"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p:cTn id="67" dur="500" fill="hold"/>
                                        <p:tgtEl>
                                          <p:spTgt spid="37"/>
                                        </p:tgtEl>
                                        <p:attrNameLst>
                                          <p:attrName>ppt_x</p:attrName>
                                        </p:attrNameLst>
                                      </p:cBhvr>
                                      <p:tavLst>
                                        <p:tav tm="0">
                                          <p:val>
                                            <p:strVal val="#ppt_x-#ppt_w/2"/>
                                          </p:val>
                                        </p:tav>
                                        <p:tav tm="100000">
                                          <p:val>
                                            <p:strVal val="#ppt_x"/>
                                          </p:val>
                                        </p:tav>
                                      </p:tavLst>
                                    </p:anim>
                                    <p:anim calcmode="lin" valueType="num">
                                      <p:cBhvr>
                                        <p:cTn id="68" dur="500" fill="hold"/>
                                        <p:tgtEl>
                                          <p:spTgt spid="37"/>
                                        </p:tgtEl>
                                        <p:attrNameLst>
                                          <p:attrName>ppt_y</p:attrName>
                                        </p:attrNameLst>
                                      </p:cBhvr>
                                      <p:tavLst>
                                        <p:tav tm="0">
                                          <p:val>
                                            <p:strVal val="#ppt_y"/>
                                          </p:val>
                                        </p:tav>
                                        <p:tav tm="100000">
                                          <p:val>
                                            <p:strVal val="#ppt_y"/>
                                          </p:val>
                                        </p:tav>
                                      </p:tavLst>
                                    </p:anim>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strVal val="#ppt_h"/>
                                          </p:val>
                                        </p:tav>
                                        <p:tav tm="100000">
                                          <p:val>
                                            <p:strVal val="#ppt_h"/>
                                          </p:val>
                                        </p:tav>
                                      </p:tavLst>
                                    </p:anim>
                                  </p:childTnLst>
                                </p:cTn>
                              </p:par>
                              <p:par>
                                <p:cTn id="71" presetID="17" presetClass="entr" presetSubtype="8" fill="hold" grpId="0" nodeType="with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p:cTn id="73" dur="500" fill="hold"/>
                                        <p:tgtEl>
                                          <p:spTgt spid="56"/>
                                        </p:tgtEl>
                                        <p:attrNameLst>
                                          <p:attrName>ppt_x</p:attrName>
                                        </p:attrNameLst>
                                      </p:cBhvr>
                                      <p:tavLst>
                                        <p:tav tm="0">
                                          <p:val>
                                            <p:strVal val="#ppt_x-#ppt_w/2"/>
                                          </p:val>
                                        </p:tav>
                                        <p:tav tm="100000">
                                          <p:val>
                                            <p:strVal val="#ppt_x"/>
                                          </p:val>
                                        </p:tav>
                                      </p:tavLst>
                                    </p:anim>
                                    <p:anim calcmode="lin" valueType="num">
                                      <p:cBhvr>
                                        <p:cTn id="74" dur="500" fill="hold"/>
                                        <p:tgtEl>
                                          <p:spTgt spid="56"/>
                                        </p:tgtEl>
                                        <p:attrNameLst>
                                          <p:attrName>ppt_y</p:attrName>
                                        </p:attrNameLst>
                                      </p:cBhvr>
                                      <p:tavLst>
                                        <p:tav tm="0">
                                          <p:val>
                                            <p:strVal val="#ppt_y"/>
                                          </p:val>
                                        </p:tav>
                                        <p:tav tm="100000">
                                          <p:val>
                                            <p:strVal val="#ppt_y"/>
                                          </p:val>
                                        </p:tav>
                                      </p:tavLst>
                                    </p:anim>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strVal val="#ppt_h"/>
                                          </p:val>
                                        </p:tav>
                                        <p:tav tm="100000">
                                          <p:val>
                                            <p:strVal val="#ppt_h"/>
                                          </p:val>
                                        </p:tav>
                                      </p:tavLst>
                                    </p:anim>
                                  </p:childTnLst>
                                </p:cTn>
                              </p:par>
                              <p:par>
                                <p:cTn id="77" presetID="17" presetClass="entr" presetSubtype="8" fill="hold" nodeType="with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p:cTn id="79" dur="500" fill="hold"/>
                                        <p:tgtEl>
                                          <p:spTgt spid="38"/>
                                        </p:tgtEl>
                                        <p:attrNameLst>
                                          <p:attrName>ppt_x</p:attrName>
                                        </p:attrNameLst>
                                      </p:cBhvr>
                                      <p:tavLst>
                                        <p:tav tm="0">
                                          <p:val>
                                            <p:strVal val="#ppt_x-#ppt_w/2"/>
                                          </p:val>
                                        </p:tav>
                                        <p:tav tm="100000">
                                          <p:val>
                                            <p:strVal val="#ppt_x"/>
                                          </p:val>
                                        </p:tav>
                                      </p:tavLst>
                                    </p:anim>
                                    <p:anim calcmode="lin" valueType="num">
                                      <p:cBhvr>
                                        <p:cTn id="80" dur="500" fill="hold"/>
                                        <p:tgtEl>
                                          <p:spTgt spid="38"/>
                                        </p:tgtEl>
                                        <p:attrNameLst>
                                          <p:attrName>ppt_y</p:attrName>
                                        </p:attrNameLst>
                                      </p:cBhvr>
                                      <p:tavLst>
                                        <p:tav tm="0">
                                          <p:val>
                                            <p:strVal val="#ppt_y"/>
                                          </p:val>
                                        </p:tav>
                                        <p:tav tm="100000">
                                          <p:val>
                                            <p:strVal val="#ppt_y"/>
                                          </p:val>
                                        </p:tav>
                                      </p:tavLst>
                                    </p:anim>
                                    <p:anim calcmode="lin" valueType="num">
                                      <p:cBhvr>
                                        <p:cTn id="81" dur="500" fill="hold"/>
                                        <p:tgtEl>
                                          <p:spTgt spid="38"/>
                                        </p:tgtEl>
                                        <p:attrNameLst>
                                          <p:attrName>ppt_w</p:attrName>
                                        </p:attrNameLst>
                                      </p:cBhvr>
                                      <p:tavLst>
                                        <p:tav tm="0">
                                          <p:val>
                                            <p:fltVal val="0"/>
                                          </p:val>
                                        </p:tav>
                                        <p:tav tm="100000">
                                          <p:val>
                                            <p:strVal val="#ppt_w"/>
                                          </p:val>
                                        </p:tav>
                                      </p:tavLst>
                                    </p:anim>
                                    <p:anim calcmode="lin" valueType="num">
                                      <p:cBhvr>
                                        <p:cTn id="82" dur="500" fill="hold"/>
                                        <p:tgtEl>
                                          <p:spTgt spid="38"/>
                                        </p:tgtEl>
                                        <p:attrNameLst>
                                          <p:attrName>ppt_h</p:attrName>
                                        </p:attrNameLst>
                                      </p:cBhvr>
                                      <p:tavLst>
                                        <p:tav tm="0">
                                          <p:val>
                                            <p:strVal val="#ppt_h"/>
                                          </p:val>
                                        </p:tav>
                                        <p:tav tm="100000">
                                          <p:val>
                                            <p:strVal val="#ppt_h"/>
                                          </p:val>
                                        </p:tav>
                                      </p:tavLst>
                                    </p:anim>
                                  </p:childTnLst>
                                </p:cTn>
                              </p:par>
                              <p:par>
                                <p:cTn id="83" presetID="17" presetClass="entr" presetSubtype="8"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p:cTn id="85" dur="500" fill="hold"/>
                                        <p:tgtEl>
                                          <p:spTgt spid="55"/>
                                        </p:tgtEl>
                                        <p:attrNameLst>
                                          <p:attrName>ppt_x</p:attrName>
                                        </p:attrNameLst>
                                      </p:cBhvr>
                                      <p:tavLst>
                                        <p:tav tm="0">
                                          <p:val>
                                            <p:strVal val="#ppt_x-#ppt_w/2"/>
                                          </p:val>
                                        </p:tav>
                                        <p:tav tm="100000">
                                          <p:val>
                                            <p:strVal val="#ppt_x"/>
                                          </p:val>
                                        </p:tav>
                                      </p:tavLst>
                                    </p:anim>
                                    <p:anim calcmode="lin" valueType="num">
                                      <p:cBhvr>
                                        <p:cTn id="86" dur="500" fill="hold"/>
                                        <p:tgtEl>
                                          <p:spTgt spid="55"/>
                                        </p:tgtEl>
                                        <p:attrNameLst>
                                          <p:attrName>ppt_y</p:attrName>
                                        </p:attrNameLst>
                                      </p:cBhvr>
                                      <p:tavLst>
                                        <p:tav tm="0">
                                          <p:val>
                                            <p:strVal val="#ppt_y"/>
                                          </p:val>
                                        </p:tav>
                                        <p:tav tm="100000">
                                          <p:val>
                                            <p:strVal val="#ppt_y"/>
                                          </p:val>
                                        </p:tav>
                                      </p:tavLst>
                                    </p:anim>
                                    <p:anim calcmode="lin" valueType="num">
                                      <p:cBhvr>
                                        <p:cTn id="87" dur="500" fill="hold"/>
                                        <p:tgtEl>
                                          <p:spTgt spid="55"/>
                                        </p:tgtEl>
                                        <p:attrNameLst>
                                          <p:attrName>ppt_w</p:attrName>
                                        </p:attrNameLst>
                                      </p:cBhvr>
                                      <p:tavLst>
                                        <p:tav tm="0">
                                          <p:val>
                                            <p:fltVal val="0"/>
                                          </p:val>
                                        </p:tav>
                                        <p:tav tm="100000">
                                          <p:val>
                                            <p:strVal val="#ppt_w"/>
                                          </p:val>
                                        </p:tav>
                                      </p:tavLst>
                                    </p:anim>
                                    <p:anim calcmode="lin" valueType="num">
                                      <p:cBhvr>
                                        <p:cTn id="88" dur="500" fill="hold"/>
                                        <p:tgtEl>
                                          <p:spTgt spid="55"/>
                                        </p:tgtEl>
                                        <p:attrNameLst>
                                          <p:attrName>ppt_h</p:attrName>
                                        </p:attrNameLst>
                                      </p:cBhvr>
                                      <p:tavLst>
                                        <p:tav tm="0">
                                          <p:val>
                                            <p:strVal val="#ppt_h"/>
                                          </p:val>
                                        </p:tav>
                                        <p:tav tm="100000">
                                          <p:val>
                                            <p:strVal val="#ppt_h"/>
                                          </p:val>
                                        </p:tav>
                                      </p:tavLst>
                                    </p:anim>
                                  </p:childTnLst>
                                </p:cTn>
                              </p:par>
                              <p:par>
                                <p:cTn id="89" presetID="17" presetClass="entr" presetSubtype="8" fill="hold" nodeType="withEffect">
                                  <p:stCondLst>
                                    <p:cond delay="0"/>
                                  </p:stCondLst>
                                  <p:childTnLst>
                                    <p:set>
                                      <p:cBhvr>
                                        <p:cTn id="90" dur="1" fill="hold">
                                          <p:stCondLst>
                                            <p:cond delay="0"/>
                                          </p:stCondLst>
                                        </p:cTn>
                                        <p:tgtEl>
                                          <p:spTgt spid="39"/>
                                        </p:tgtEl>
                                        <p:attrNameLst>
                                          <p:attrName>style.visibility</p:attrName>
                                        </p:attrNameLst>
                                      </p:cBhvr>
                                      <p:to>
                                        <p:strVal val="visible"/>
                                      </p:to>
                                    </p:set>
                                    <p:anim calcmode="lin" valueType="num">
                                      <p:cBhvr>
                                        <p:cTn id="91" dur="500" fill="hold"/>
                                        <p:tgtEl>
                                          <p:spTgt spid="39"/>
                                        </p:tgtEl>
                                        <p:attrNameLst>
                                          <p:attrName>ppt_x</p:attrName>
                                        </p:attrNameLst>
                                      </p:cBhvr>
                                      <p:tavLst>
                                        <p:tav tm="0">
                                          <p:val>
                                            <p:strVal val="#ppt_x-#ppt_w/2"/>
                                          </p:val>
                                        </p:tav>
                                        <p:tav tm="100000">
                                          <p:val>
                                            <p:strVal val="#ppt_x"/>
                                          </p:val>
                                        </p:tav>
                                      </p:tavLst>
                                    </p:anim>
                                    <p:anim calcmode="lin" valueType="num">
                                      <p:cBhvr>
                                        <p:cTn id="92" dur="500" fill="hold"/>
                                        <p:tgtEl>
                                          <p:spTgt spid="39"/>
                                        </p:tgtEl>
                                        <p:attrNameLst>
                                          <p:attrName>ppt_y</p:attrName>
                                        </p:attrNameLst>
                                      </p:cBhvr>
                                      <p:tavLst>
                                        <p:tav tm="0">
                                          <p:val>
                                            <p:strVal val="#ppt_y"/>
                                          </p:val>
                                        </p:tav>
                                        <p:tav tm="100000">
                                          <p:val>
                                            <p:strVal val="#ppt_y"/>
                                          </p:val>
                                        </p:tav>
                                      </p:tavLst>
                                    </p:anim>
                                    <p:anim calcmode="lin" valueType="num">
                                      <p:cBhvr>
                                        <p:cTn id="93" dur="500" fill="hold"/>
                                        <p:tgtEl>
                                          <p:spTgt spid="39"/>
                                        </p:tgtEl>
                                        <p:attrNameLst>
                                          <p:attrName>ppt_w</p:attrName>
                                        </p:attrNameLst>
                                      </p:cBhvr>
                                      <p:tavLst>
                                        <p:tav tm="0">
                                          <p:val>
                                            <p:fltVal val="0"/>
                                          </p:val>
                                        </p:tav>
                                        <p:tav tm="100000">
                                          <p:val>
                                            <p:strVal val="#ppt_w"/>
                                          </p:val>
                                        </p:tav>
                                      </p:tavLst>
                                    </p:anim>
                                    <p:anim calcmode="lin" valueType="num">
                                      <p:cBhvr>
                                        <p:cTn id="94" dur="500" fill="hold"/>
                                        <p:tgtEl>
                                          <p:spTgt spid="39"/>
                                        </p:tgtEl>
                                        <p:attrNameLst>
                                          <p:attrName>ppt_h</p:attrName>
                                        </p:attrNameLst>
                                      </p:cBhvr>
                                      <p:tavLst>
                                        <p:tav tm="0">
                                          <p:val>
                                            <p:strVal val="#ppt_h"/>
                                          </p:val>
                                        </p:tav>
                                        <p:tav tm="100000">
                                          <p:val>
                                            <p:strVal val="#ppt_h"/>
                                          </p:val>
                                        </p:tav>
                                      </p:tavLst>
                                    </p:anim>
                                  </p:childTnLst>
                                </p:cTn>
                              </p:par>
                              <p:par>
                                <p:cTn id="95" presetID="17" presetClass="entr" presetSubtype="8" fill="hold" grpId="0" nodeType="withEffect">
                                  <p:stCondLst>
                                    <p:cond delay="0"/>
                                  </p:stCondLst>
                                  <p:childTnLst>
                                    <p:set>
                                      <p:cBhvr>
                                        <p:cTn id="96" dur="1" fill="hold">
                                          <p:stCondLst>
                                            <p:cond delay="0"/>
                                          </p:stCondLst>
                                        </p:cTn>
                                        <p:tgtEl>
                                          <p:spTgt spid="51"/>
                                        </p:tgtEl>
                                        <p:attrNameLst>
                                          <p:attrName>style.visibility</p:attrName>
                                        </p:attrNameLst>
                                      </p:cBhvr>
                                      <p:to>
                                        <p:strVal val="visible"/>
                                      </p:to>
                                    </p:set>
                                    <p:anim calcmode="lin" valueType="num">
                                      <p:cBhvr>
                                        <p:cTn id="97" dur="500" fill="hold"/>
                                        <p:tgtEl>
                                          <p:spTgt spid="51"/>
                                        </p:tgtEl>
                                        <p:attrNameLst>
                                          <p:attrName>ppt_x</p:attrName>
                                        </p:attrNameLst>
                                      </p:cBhvr>
                                      <p:tavLst>
                                        <p:tav tm="0">
                                          <p:val>
                                            <p:strVal val="#ppt_x-#ppt_w/2"/>
                                          </p:val>
                                        </p:tav>
                                        <p:tav tm="100000">
                                          <p:val>
                                            <p:strVal val="#ppt_x"/>
                                          </p:val>
                                        </p:tav>
                                      </p:tavLst>
                                    </p:anim>
                                    <p:anim calcmode="lin" valueType="num">
                                      <p:cBhvr>
                                        <p:cTn id="98" dur="500" fill="hold"/>
                                        <p:tgtEl>
                                          <p:spTgt spid="51"/>
                                        </p:tgtEl>
                                        <p:attrNameLst>
                                          <p:attrName>ppt_y</p:attrName>
                                        </p:attrNameLst>
                                      </p:cBhvr>
                                      <p:tavLst>
                                        <p:tav tm="0">
                                          <p:val>
                                            <p:strVal val="#ppt_y"/>
                                          </p:val>
                                        </p:tav>
                                        <p:tav tm="100000">
                                          <p:val>
                                            <p:strVal val="#ppt_y"/>
                                          </p:val>
                                        </p:tav>
                                      </p:tavLst>
                                    </p:anim>
                                    <p:anim calcmode="lin" valueType="num">
                                      <p:cBhvr>
                                        <p:cTn id="99" dur="500" fill="hold"/>
                                        <p:tgtEl>
                                          <p:spTgt spid="51"/>
                                        </p:tgtEl>
                                        <p:attrNameLst>
                                          <p:attrName>ppt_w</p:attrName>
                                        </p:attrNameLst>
                                      </p:cBhvr>
                                      <p:tavLst>
                                        <p:tav tm="0">
                                          <p:val>
                                            <p:fltVal val="0"/>
                                          </p:val>
                                        </p:tav>
                                        <p:tav tm="100000">
                                          <p:val>
                                            <p:strVal val="#ppt_w"/>
                                          </p:val>
                                        </p:tav>
                                      </p:tavLst>
                                    </p:anim>
                                    <p:anim calcmode="lin" valueType="num">
                                      <p:cBhvr>
                                        <p:cTn id="100" dur="500" fill="hold"/>
                                        <p:tgtEl>
                                          <p:spTgt spid="51"/>
                                        </p:tgtEl>
                                        <p:attrNameLst>
                                          <p:attrName>ppt_h</p:attrName>
                                        </p:attrNameLst>
                                      </p:cBhvr>
                                      <p:tavLst>
                                        <p:tav tm="0">
                                          <p:val>
                                            <p:strVal val="#ppt_h"/>
                                          </p:val>
                                        </p:tav>
                                        <p:tav tm="100000">
                                          <p:val>
                                            <p:strVal val="#ppt_h"/>
                                          </p:val>
                                        </p:tav>
                                      </p:tavLst>
                                    </p:anim>
                                  </p:childTnLst>
                                </p:cTn>
                              </p:par>
                              <p:par>
                                <p:cTn id="101" presetID="17" presetClass="entr" presetSubtype="8" fill="hold" nodeType="withEffect">
                                  <p:stCondLst>
                                    <p:cond delay="0"/>
                                  </p:stCondLst>
                                  <p:childTnLst>
                                    <p:set>
                                      <p:cBhvr>
                                        <p:cTn id="102" dur="1" fill="hold">
                                          <p:stCondLst>
                                            <p:cond delay="0"/>
                                          </p:stCondLst>
                                        </p:cTn>
                                        <p:tgtEl>
                                          <p:spTgt spid="41"/>
                                        </p:tgtEl>
                                        <p:attrNameLst>
                                          <p:attrName>style.visibility</p:attrName>
                                        </p:attrNameLst>
                                      </p:cBhvr>
                                      <p:to>
                                        <p:strVal val="visible"/>
                                      </p:to>
                                    </p:set>
                                    <p:anim calcmode="lin" valueType="num">
                                      <p:cBhvr>
                                        <p:cTn id="103" dur="500" fill="hold"/>
                                        <p:tgtEl>
                                          <p:spTgt spid="41"/>
                                        </p:tgtEl>
                                        <p:attrNameLst>
                                          <p:attrName>ppt_x</p:attrName>
                                        </p:attrNameLst>
                                      </p:cBhvr>
                                      <p:tavLst>
                                        <p:tav tm="0">
                                          <p:val>
                                            <p:strVal val="#ppt_x-#ppt_w/2"/>
                                          </p:val>
                                        </p:tav>
                                        <p:tav tm="100000">
                                          <p:val>
                                            <p:strVal val="#ppt_x"/>
                                          </p:val>
                                        </p:tav>
                                      </p:tavLst>
                                    </p:anim>
                                    <p:anim calcmode="lin" valueType="num">
                                      <p:cBhvr>
                                        <p:cTn id="104" dur="500" fill="hold"/>
                                        <p:tgtEl>
                                          <p:spTgt spid="41"/>
                                        </p:tgtEl>
                                        <p:attrNameLst>
                                          <p:attrName>ppt_y</p:attrName>
                                        </p:attrNameLst>
                                      </p:cBhvr>
                                      <p:tavLst>
                                        <p:tav tm="0">
                                          <p:val>
                                            <p:strVal val="#ppt_y"/>
                                          </p:val>
                                        </p:tav>
                                        <p:tav tm="100000">
                                          <p:val>
                                            <p:strVal val="#ppt_y"/>
                                          </p:val>
                                        </p:tav>
                                      </p:tavLst>
                                    </p:anim>
                                    <p:anim calcmode="lin" valueType="num">
                                      <p:cBhvr>
                                        <p:cTn id="105" dur="500" fill="hold"/>
                                        <p:tgtEl>
                                          <p:spTgt spid="41"/>
                                        </p:tgtEl>
                                        <p:attrNameLst>
                                          <p:attrName>ppt_w</p:attrName>
                                        </p:attrNameLst>
                                      </p:cBhvr>
                                      <p:tavLst>
                                        <p:tav tm="0">
                                          <p:val>
                                            <p:fltVal val="0"/>
                                          </p:val>
                                        </p:tav>
                                        <p:tav tm="100000">
                                          <p:val>
                                            <p:strVal val="#ppt_w"/>
                                          </p:val>
                                        </p:tav>
                                      </p:tavLst>
                                    </p:anim>
                                    <p:anim calcmode="lin" valueType="num">
                                      <p:cBhvr>
                                        <p:cTn id="106" dur="500" fill="hold"/>
                                        <p:tgtEl>
                                          <p:spTgt spid="41"/>
                                        </p:tgtEl>
                                        <p:attrNameLst>
                                          <p:attrName>ppt_h</p:attrName>
                                        </p:attrNameLst>
                                      </p:cBhvr>
                                      <p:tavLst>
                                        <p:tav tm="0">
                                          <p:val>
                                            <p:strVal val="#ppt_h"/>
                                          </p:val>
                                        </p:tav>
                                        <p:tav tm="100000">
                                          <p:val>
                                            <p:strVal val="#ppt_h"/>
                                          </p:val>
                                        </p:tav>
                                      </p:tavLst>
                                    </p:anim>
                                  </p:childTnLst>
                                </p:cTn>
                              </p:par>
                              <p:par>
                                <p:cTn id="107" presetID="17" presetClass="entr" presetSubtype="8" fill="hold" grpId="0" nodeType="withEffect">
                                  <p:stCondLst>
                                    <p:cond delay="0"/>
                                  </p:stCondLst>
                                  <p:childTnLst>
                                    <p:set>
                                      <p:cBhvr>
                                        <p:cTn id="108" dur="1" fill="hold">
                                          <p:stCondLst>
                                            <p:cond delay="0"/>
                                          </p:stCondLst>
                                        </p:cTn>
                                        <p:tgtEl>
                                          <p:spTgt spid="62"/>
                                        </p:tgtEl>
                                        <p:attrNameLst>
                                          <p:attrName>style.visibility</p:attrName>
                                        </p:attrNameLst>
                                      </p:cBhvr>
                                      <p:to>
                                        <p:strVal val="visible"/>
                                      </p:to>
                                    </p:set>
                                    <p:anim calcmode="lin" valueType="num">
                                      <p:cBhvr>
                                        <p:cTn id="109" dur="500" fill="hold"/>
                                        <p:tgtEl>
                                          <p:spTgt spid="62"/>
                                        </p:tgtEl>
                                        <p:attrNameLst>
                                          <p:attrName>ppt_x</p:attrName>
                                        </p:attrNameLst>
                                      </p:cBhvr>
                                      <p:tavLst>
                                        <p:tav tm="0">
                                          <p:val>
                                            <p:strVal val="#ppt_x-#ppt_w/2"/>
                                          </p:val>
                                        </p:tav>
                                        <p:tav tm="100000">
                                          <p:val>
                                            <p:strVal val="#ppt_x"/>
                                          </p:val>
                                        </p:tav>
                                      </p:tavLst>
                                    </p:anim>
                                    <p:anim calcmode="lin" valueType="num">
                                      <p:cBhvr>
                                        <p:cTn id="110" dur="500" fill="hold"/>
                                        <p:tgtEl>
                                          <p:spTgt spid="62"/>
                                        </p:tgtEl>
                                        <p:attrNameLst>
                                          <p:attrName>ppt_y</p:attrName>
                                        </p:attrNameLst>
                                      </p:cBhvr>
                                      <p:tavLst>
                                        <p:tav tm="0">
                                          <p:val>
                                            <p:strVal val="#ppt_y"/>
                                          </p:val>
                                        </p:tav>
                                        <p:tav tm="100000">
                                          <p:val>
                                            <p:strVal val="#ppt_y"/>
                                          </p:val>
                                        </p:tav>
                                      </p:tavLst>
                                    </p:anim>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animBg="1"/>
      <p:bldP spid="56" grpId="0" animBg="1"/>
      <p:bldP spid="57" grpId="0" animBg="1"/>
      <p:bldP spid="58" grpId="0" animBg="1"/>
      <p:bldP spid="59" grpId="0" animBg="1"/>
      <p:bldP spid="60" grpId="0" animBg="1"/>
      <p:bldP spid="61" grpId="0" animBg="1"/>
      <p:bldP spid="6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589279"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962174"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473525"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sp>
        <p:nvSpPr>
          <p:cNvPr id="10" name="椭圆 9"/>
          <p:cNvSpPr/>
          <p:nvPr/>
        </p:nvSpPr>
        <p:spPr>
          <a:xfrm>
            <a:off x="1753139"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473525"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sp>
        <p:nvSpPr>
          <p:cNvPr id="11" name="椭圆 10"/>
          <p:cNvSpPr/>
          <p:nvPr/>
        </p:nvSpPr>
        <p:spPr>
          <a:xfrm>
            <a:off x="1265390"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357422"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sp>
        <p:nvSpPr>
          <p:cNvPr id="12" name="椭圆 11"/>
          <p:cNvSpPr/>
          <p:nvPr/>
        </p:nvSpPr>
        <p:spPr>
          <a:xfrm>
            <a:off x="959830"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30649"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sp>
        <p:nvSpPr>
          <p:cNvPr id="13" name="椭圆 12"/>
          <p:cNvSpPr/>
          <p:nvPr/>
        </p:nvSpPr>
        <p:spPr>
          <a:xfrm>
            <a:off x="635495"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sp>
        <p:nvSpPr>
          <p:cNvPr id="5" name="椭圆 4"/>
          <p:cNvSpPr/>
          <p:nvPr/>
        </p:nvSpPr>
        <p:spPr>
          <a:xfrm rot="21376406">
            <a:off x="428596"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473525"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sp>
        <p:nvSpPr>
          <p:cNvPr id="8" name="椭圆 7"/>
          <p:cNvSpPr/>
          <p:nvPr/>
        </p:nvSpPr>
        <p:spPr>
          <a:xfrm>
            <a:off x="2171209"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83049"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sp>
        <p:nvSpPr>
          <p:cNvPr id="7" name="椭圆 6"/>
          <p:cNvSpPr/>
          <p:nvPr/>
        </p:nvSpPr>
        <p:spPr>
          <a:xfrm>
            <a:off x="2380244"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83049"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cxnSp>
        <p:nvCxnSpPr>
          <p:cNvPr id="34" name="直接箭头连接符 33"/>
          <p:cNvCxnSpPr/>
          <p:nvPr/>
        </p:nvCxnSpPr>
        <p:spPr>
          <a:xfrm>
            <a:off x="3759409"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759409"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759409"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759409"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759409"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759409"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759409"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sp>
        <p:nvSpPr>
          <p:cNvPr id="58" name="圆角矩形 57"/>
          <p:cNvSpPr/>
          <p:nvPr/>
        </p:nvSpPr>
        <p:spPr>
          <a:xfrm>
            <a:off x="6357950"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sp>
        <p:nvSpPr>
          <p:cNvPr id="59" name="圆角矩形 58"/>
          <p:cNvSpPr/>
          <p:nvPr/>
        </p:nvSpPr>
        <p:spPr>
          <a:xfrm>
            <a:off x="6357950"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sp>
        <p:nvSpPr>
          <p:cNvPr id="60" name="圆角矩形 59"/>
          <p:cNvSpPr/>
          <p:nvPr/>
        </p:nvSpPr>
        <p:spPr>
          <a:xfrm>
            <a:off x="6357950"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grpSp>
        <p:nvGrpSpPr>
          <p:cNvPr id="2" name="组合 48"/>
          <p:cNvGrpSpPr/>
          <p:nvPr/>
        </p:nvGrpSpPr>
        <p:grpSpPr>
          <a:xfrm>
            <a:off x="2473525" y="5397184"/>
            <a:ext cx="5956127" cy="369332"/>
            <a:chOff x="2473525" y="5397184"/>
            <a:chExt cx="5956127" cy="369332"/>
          </a:xfrm>
        </p:grpSpPr>
        <p:sp>
          <p:nvSpPr>
            <p:cNvPr id="16" name="TextBox 15"/>
            <p:cNvSpPr txBox="1"/>
            <p:nvPr/>
          </p:nvSpPr>
          <p:spPr>
            <a:xfrm>
              <a:off x="2473525"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cxnSp>
          <p:nvCxnSpPr>
            <p:cNvPr id="33" name="直接箭头连接符 32"/>
            <p:cNvCxnSpPr/>
            <p:nvPr/>
          </p:nvCxnSpPr>
          <p:spPr>
            <a:xfrm>
              <a:off x="3759409"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1" name="圆角矩形 60"/>
            <p:cNvSpPr/>
            <p:nvPr/>
          </p:nvSpPr>
          <p:spPr>
            <a:xfrm>
              <a:off x="6357950"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grp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sp>
        <p:nvSpPr>
          <p:cNvPr id="48" name="矩形 47"/>
          <p:cNvSpPr/>
          <p:nvPr/>
        </p:nvSpPr>
        <p:spPr>
          <a:xfrm>
            <a:off x="71406" y="71414"/>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grpSp>
        <p:nvGrpSpPr>
          <p:cNvPr id="75" name="组合 74"/>
          <p:cNvGrpSpPr>
            <a:grpSpLocks/>
          </p:cNvGrpSpPr>
          <p:nvPr/>
        </p:nvGrpSpPr>
        <p:grpSpPr bwMode="auto">
          <a:xfrm>
            <a:off x="3428992" y="2786058"/>
            <a:ext cx="1701807" cy="1739924"/>
            <a:chOff x="3838575" y="2451100"/>
            <a:chExt cx="1584325" cy="1581150"/>
          </a:xfrm>
        </p:grpSpPr>
        <p:grpSp>
          <p:nvGrpSpPr>
            <p:cNvPr id="76" name="Group 11"/>
            <p:cNvGrpSpPr>
              <a:grpSpLocks/>
            </p:cNvGrpSpPr>
            <p:nvPr/>
          </p:nvGrpSpPr>
          <p:grpSpPr bwMode="auto">
            <a:xfrm>
              <a:off x="3838575" y="2451100"/>
              <a:ext cx="1584325" cy="1581150"/>
              <a:chOff x="0" y="0"/>
              <a:chExt cx="1288" cy="1286"/>
            </a:xfrm>
          </p:grpSpPr>
          <p:grpSp>
            <p:nvGrpSpPr>
              <p:cNvPr id="86" name="Group 12"/>
              <p:cNvGrpSpPr>
                <a:grpSpLocks/>
              </p:cNvGrpSpPr>
              <p:nvPr/>
            </p:nvGrpSpPr>
            <p:grpSpPr bwMode="auto">
              <a:xfrm rot="650306">
                <a:off x="0" y="0"/>
                <a:ext cx="1288" cy="1286"/>
                <a:chOff x="0" y="0"/>
                <a:chExt cx="1136" cy="1134"/>
              </a:xfrm>
            </p:grpSpPr>
            <p:sp>
              <p:nvSpPr>
                <p:cNvPr id="89"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a:ext uri="{AF507438-7753-43E0-B8FC-AC1667EBCBE1}"/>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90" name="Oval 14"/>
                <p:cNvSpPr>
                  <a:spLocks noChangeArrowheads="1"/>
                </p:cNvSpPr>
                <p:nvPr/>
              </p:nvSpPr>
              <p:spPr bwMode="auto">
                <a:xfrm>
                  <a:off x="64" y="62"/>
                  <a:ext cx="1008" cy="1010"/>
                </a:xfrm>
                <a:prstGeom prst="ellipse">
                  <a:avLst/>
                </a:prstGeom>
                <a:gradFill rotWithShape="1">
                  <a:gsLst>
                    <a:gs pos="0">
                      <a:schemeClr val="accent1"/>
                    </a:gs>
                    <a:gs pos="100000">
                      <a:schemeClr val="accent1">
                        <a:gamma/>
                        <a:shade val="46275"/>
                        <a:invGamma/>
                      </a:schemeClr>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87"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w="9525">
                <a:noFill/>
                <a:miter lim="800000"/>
                <a:headEnd/>
                <a:tailEnd/>
              </a:ln>
            </p:spPr>
            <p:txBody>
              <a:bodyPr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88"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w="9525">
                <a:noFill/>
                <a:miter lim="800000"/>
                <a:headEnd/>
                <a:tailEnd/>
              </a:ln>
            </p:spPr>
            <p:txBody>
              <a:bodyPr rot="10800000"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78" name="Rectangle 26"/>
            <p:cNvSpPr>
              <a:spLocks noChangeArrowheads="1"/>
            </p:cNvSpPr>
            <p:nvPr/>
          </p:nvSpPr>
          <p:spPr bwMode="auto">
            <a:xfrm>
              <a:off x="4044950" y="2855912"/>
              <a:ext cx="1171575" cy="769938"/>
            </a:xfrm>
            <a:prstGeom prst="rect">
              <a:avLst/>
            </a:prstGeom>
            <a:noFill/>
            <a:ln>
              <a:noFill/>
            </a:ln>
            <a:effectLst/>
            <a:extLst>
              <a:ext uri="{909E8E84-426E-40DD-AFC4-6F175D3DCCD1}"/>
              <a:ext uri="{91240B29-F687-4F45-9708-019B960494DF}"/>
              <a:ext uri="{AF507438-7753-43E0-B8FC-AC1667EBCBE1}"/>
            </a:extLst>
          </p:spPr>
          <p:txBody>
            <a:bodyPr anchor="ctr"/>
            <a:lstStyle/>
            <a:p>
              <a:pPr eaLnBrk="1" fontAlgn="auto" hangingPunct="1">
                <a:spcBef>
                  <a:spcPts val="0"/>
                </a:spcBef>
                <a:spcAft>
                  <a:spcPts val="0"/>
                </a:spcAft>
                <a:buClrTx/>
                <a:buSzTx/>
                <a:defRPr/>
              </a:pPr>
              <a:r>
                <a:rPr lang="zh-CN" altLang="en-US" b="1" kern="0" dirty="0" smtClean="0">
                  <a:solidFill>
                    <a:srgbClr val="FFFFFF"/>
                  </a:solidFill>
                </a:rPr>
                <a:t>客户思维</a:t>
              </a:r>
              <a:endParaRPr lang="zh-CN" altLang="en-US" b="1" kern="0" dirty="0">
                <a:solidFill>
                  <a:srgbClr val="FFFFFF"/>
                </a:solidFill>
              </a:endParaRPr>
            </a:p>
          </p:txBody>
        </p:sp>
      </p:grpSp>
      <p:sp>
        <p:nvSpPr>
          <p:cNvPr id="91" name="Rectangle 28"/>
          <p:cNvSpPr>
            <a:spLocks noChangeArrowheads="1"/>
          </p:cNvSpPr>
          <p:nvPr/>
        </p:nvSpPr>
        <p:spPr bwMode="auto">
          <a:xfrm>
            <a:off x="2072009" y="2857496"/>
            <a:ext cx="1214107" cy="573010"/>
          </a:xfrm>
          <a:prstGeom prst="rect">
            <a:avLst/>
          </a:prstGeom>
          <a:solidFill>
            <a:schemeClr val="accent1"/>
          </a:solidFill>
          <a:ln>
            <a:noFill/>
          </a:ln>
          <a:effectLst/>
          <a:extLst>
            <a:ext uri="{909E8E84-426E-40DD-AFC4-6F175D3DCCD1}"/>
            <a:ext uri="{91240B29-F687-4F45-9708-019B960494DF}"/>
            <a:ext uri="{AF507438-7753-43E0-B8FC-AC1667EBCBE1}"/>
          </a:extLst>
        </p:spPr>
        <p:txBody>
          <a:bodyPr anchor="ctr"/>
          <a:lstStyle/>
          <a:p>
            <a:pPr eaLnBrk="1" fontAlgn="auto" hangingPunct="1">
              <a:lnSpc>
                <a:spcPct val="150000"/>
              </a:lnSpc>
              <a:spcBef>
                <a:spcPts val="0"/>
              </a:spcBef>
              <a:spcAft>
                <a:spcPts val="0"/>
              </a:spcAft>
              <a:buClrTx/>
              <a:buSzTx/>
              <a:defRPr/>
            </a:pPr>
            <a:r>
              <a:rPr lang="zh-CN" altLang="en-US" b="1" kern="0" dirty="0" smtClean="0">
                <a:solidFill>
                  <a:schemeClr val="bg1"/>
                </a:solidFill>
              </a:rPr>
              <a:t> 看看的人</a:t>
            </a:r>
            <a:endParaRPr lang="zh-CN" altLang="en-US" b="1" kern="0" dirty="0">
              <a:solidFill>
                <a:schemeClr val="bg1"/>
              </a:solidFill>
            </a:endParaRPr>
          </a:p>
        </p:txBody>
      </p:sp>
      <p:sp>
        <p:nvSpPr>
          <p:cNvPr id="92" name="Rectangle 29"/>
          <p:cNvSpPr>
            <a:spLocks noChangeArrowheads="1"/>
          </p:cNvSpPr>
          <p:nvPr/>
        </p:nvSpPr>
        <p:spPr bwMode="auto">
          <a:xfrm>
            <a:off x="2058351" y="3878851"/>
            <a:ext cx="1227765" cy="550281"/>
          </a:xfrm>
          <a:prstGeom prst="rect">
            <a:avLst/>
          </a:prstGeom>
          <a:solidFill>
            <a:schemeClr val="accent1"/>
          </a:solidFill>
          <a:ln>
            <a:noFill/>
          </a:ln>
          <a:effectLst/>
          <a:extLst>
            <a:ext uri="{909E8E84-426E-40DD-AFC4-6F175D3DCCD1}"/>
            <a:ext uri="{91240B29-F687-4F45-9708-019B960494DF}"/>
            <a:ext uri="{AF507438-7753-43E0-B8FC-AC1667EBCBE1}"/>
          </a:extLst>
        </p:spPr>
        <p:txBody>
          <a:bodyPr anchor="ctr"/>
          <a:lstStyle/>
          <a:p>
            <a:pPr eaLnBrk="1" fontAlgn="auto" hangingPunct="1">
              <a:lnSpc>
                <a:spcPct val="150000"/>
              </a:lnSpc>
              <a:spcBef>
                <a:spcPts val="0"/>
              </a:spcBef>
              <a:spcAft>
                <a:spcPts val="0"/>
              </a:spcAft>
              <a:buClrTx/>
              <a:buSzTx/>
              <a:defRPr/>
            </a:pPr>
            <a:r>
              <a:rPr lang="zh-CN" altLang="en-US" b="1" kern="0" dirty="0" smtClean="0">
                <a:solidFill>
                  <a:schemeClr val="bg1"/>
                </a:solidFill>
              </a:rPr>
              <a:t> 购买的人</a:t>
            </a:r>
            <a:endParaRPr lang="zh-CN" altLang="en-US" b="1" kern="0" dirty="0">
              <a:solidFill>
                <a:schemeClr val="bg1"/>
              </a:solidFill>
            </a:endParaRPr>
          </a:p>
        </p:txBody>
      </p:sp>
      <p:sp>
        <p:nvSpPr>
          <p:cNvPr id="93" name="Rectangle 30"/>
          <p:cNvSpPr>
            <a:spLocks noChangeArrowheads="1"/>
          </p:cNvSpPr>
          <p:nvPr/>
        </p:nvSpPr>
        <p:spPr bwMode="auto">
          <a:xfrm>
            <a:off x="5429256" y="2643182"/>
            <a:ext cx="1227765" cy="522337"/>
          </a:xfrm>
          <a:prstGeom prst="rect">
            <a:avLst/>
          </a:prstGeom>
          <a:solidFill>
            <a:srgbClr val="0000FF"/>
          </a:solidFill>
          <a:ln>
            <a:noFill/>
          </a:ln>
          <a:effectLst/>
          <a:extLst>
            <a:ext uri="{909E8E84-426E-40DD-AFC4-6F175D3DCCD1}"/>
            <a:ext uri="{91240B29-F687-4F45-9708-019B960494DF}"/>
            <a:ext uri="{AF507438-7753-43E0-B8FC-AC1667EBCBE1}"/>
          </a:extLst>
        </p:spPr>
        <p:txBody>
          <a:bodyPr anchor="ctr"/>
          <a:lstStyle/>
          <a:p>
            <a:pPr eaLnBrk="1" fontAlgn="auto" hangingPunct="1">
              <a:lnSpc>
                <a:spcPct val="150000"/>
              </a:lnSpc>
              <a:spcBef>
                <a:spcPts val="0"/>
              </a:spcBef>
              <a:spcAft>
                <a:spcPts val="0"/>
              </a:spcAft>
              <a:buClrTx/>
              <a:buSzTx/>
              <a:defRPr/>
            </a:pPr>
            <a:r>
              <a:rPr lang="zh-CN" altLang="en-US" b="1" kern="0" dirty="0" smtClean="0">
                <a:solidFill>
                  <a:schemeClr val="bg1"/>
                </a:solidFill>
              </a:rPr>
              <a:t> 使用的人</a:t>
            </a:r>
            <a:endParaRPr lang="zh-CN" altLang="en-US" b="1" kern="0" dirty="0">
              <a:solidFill>
                <a:schemeClr val="bg1"/>
              </a:solidFill>
            </a:endParaRPr>
          </a:p>
        </p:txBody>
      </p:sp>
      <p:grpSp>
        <p:nvGrpSpPr>
          <p:cNvPr id="94" name="组合 2"/>
          <p:cNvGrpSpPr>
            <a:grpSpLocks/>
          </p:cNvGrpSpPr>
          <p:nvPr/>
        </p:nvGrpSpPr>
        <p:grpSpPr bwMode="auto">
          <a:xfrm>
            <a:off x="6934600" y="2520933"/>
            <a:ext cx="1995118" cy="2122513"/>
            <a:chOff x="3838575" y="2451100"/>
            <a:chExt cx="1584325" cy="1581150"/>
          </a:xfrm>
        </p:grpSpPr>
        <p:grpSp>
          <p:nvGrpSpPr>
            <p:cNvPr id="95" name="Group 11"/>
            <p:cNvGrpSpPr>
              <a:grpSpLocks/>
            </p:cNvGrpSpPr>
            <p:nvPr/>
          </p:nvGrpSpPr>
          <p:grpSpPr bwMode="auto">
            <a:xfrm>
              <a:off x="3838575" y="2451100"/>
              <a:ext cx="1584325" cy="1581150"/>
              <a:chOff x="0" y="0"/>
              <a:chExt cx="1288" cy="1286"/>
            </a:xfrm>
          </p:grpSpPr>
          <p:grpSp>
            <p:nvGrpSpPr>
              <p:cNvPr id="97" name="Group 12"/>
              <p:cNvGrpSpPr>
                <a:grpSpLocks/>
              </p:cNvGrpSpPr>
              <p:nvPr/>
            </p:nvGrpSpPr>
            <p:grpSpPr bwMode="auto">
              <a:xfrm rot="650306">
                <a:off x="0" y="0"/>
                <a:ext cx="1288" cy="1286"/>
                <a:chOff x="0" y="0"/>
                <a:chExt cx="1136" cy="1134"/>
              </a:xfrm>
            </p:grpSpPr>
            <p:sp>
              <p:nvSpPr>
                <p:cNvPr id="100"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a:ext uri="{AF507438-7753-43E0-B8FC-AC1667EBCBE1}"/>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101" name="Oval 14"/>
                <p:cNvSpPr>
                  <a:spLocks noChangeArrowheads="1"/>
                </p:cNvSpPr>
                <p:nvPr/>
              </p:nvSpPr>
              <p:spPr bwMode="auto">
                <a:xfrm>
                  <a:off x="64" y="62"/>
                  <a:ext cx="1008" cy="1010"/>
                </a:xfrm>
                <a:prstGeom prst="ellipse">
                  <a:avLst/>
                </a:prstGeom>
                <a:gradFill rotWithShape="1">
                  <a:gsLst>
                    <a:gs pos="0">
                      <a:schemeClr val="accent1"/>
                    </a:gs>
                    <a:gs pos="100000">
                      <a:schemeClr val="accent1">
                        <a:gamma/>
                        <a:shade val="46275"/>
                        <a:invGamma/>
                      </a:schemeClr>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98"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w="9525">
                <a:noFill/>
                <a:miter lim="800000"/>
                <a:headEnd/>
                <a:tailEnd/>
              </a:ln>
            </p:spPr>
            <p:txBody>
              <a:bodyPr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99"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w="9525">
                <a:noFill/>
                <a:miter lim="800000"/>
                <a:headEnd/>
                <a:tailEnd/>
              </a:ln>
            </p:spPr>
            <p:txBody>
              <a:bodyPr rot="10800000"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96" name="Rectangle 26"/>
            <p:cNvSpPr>
              <a:spLocks noChangeArrowheads="1"/>
            </p:cNvSpPr>
            <p:nvPr/>
          </p:nvSpPr>
          <p:spPr bwMode="auto">
            <a:xfrm>
              <a:off x="4044950" y="2855912"/>
              <a:ext cx="1171575" cy="769938"/>
            </a:xfrm>
            <a:prstGeom prst="rect">
              <a:avLst/>
            </a:prstGeom>
            <a:noFill/>
            <a:ln>
              <a:noFill/>
            </a:ln>
            <a:effectLst/>
            <a:extLst>
              <a:ext uri="{909E8E84-426E-40DD-AFC4-6F175D3DCCD1}"/>
              <a:ext uri="{91240B29-F687-4F45-9708-019B960494DF}"/>
              <a:ext uri="{AF507438-7753-43E0-B8FC-AC1667EBCBE1}"/>
            </a:extLst>
          </p:spPr>
          <p:txBody>
            <a:bodyPr anchor="ctr"/>
            <a:lstStyle/>
            <a:p>
              <a:pPr eaLnBrk="1" fontAlgn="auto" hangingPunct="1">
                <a:spcBef>
                  <a:spcPts val="0"/>
                </a:spcBef>
                <a:spcAft>
                  <a:spcPts val="0"/>
                </a:spcAft>
                <a:buClrTx/>
                <a:buSzTx/>
                <a:defRPr/>
              </a:pPr>
              <a:r>
                <a:rPr lang="zh-CN" altLang="en-US" sz="2000" b="1" kern="0" dirty="0" smtClean="0">
                  <a:solidFill>
                    <a:srgbClr val="FFFFFF"/>
                  </a:solidFill>
                </a:rPr>
                <a:t>   用户思维</a:t>
              </a:r>
              <a:endParaRPr lang="zh-CN" altLang="en-US" sz="2000" b="1" kern="0" dirty="0">
                <a:solidFill>
                  <a:srgbClr val="FFFFFF"/>
                </a:solidFill>
              </a:endParaRPr>
            </a:p>
          </p:txBody>
        </p:sp>
      </p:grpSp>
      <p:grpSp>
        <p:nvGrpSpPr>
          <p:cNvPr id="102" name="组合 2"/>
          <p:cNvGrpSpPr>
            <a:grpSpLocks/>
          </p:cNvGrpSpPr>
          <p:nvPr/>
        </p:nvGrpSpPr>
        <p:grpSpPr bwMode="auto">
          <a:xfrm>
            <a:off x="311114" y="2751132"/>
            <a:ext cx="1701807" cy="1739924"/>
            <a:chOff x="3838575" y="2451100"/>
            <a:chExt cx="1584325" cy="1581150"/>
          </a:xfrm>
        </p:grpSpPr>
        <p:grpSp>
          <p:nvGrpSpPr>
            <p:cNvPr id="103" name="Group 11"/>
            <p:cNvGrpSpPr>
              <a:grpSpLocks/>
            </p:cNvGrpSpPr>
            <p:nvPr/>
          </p:nvGrpSpPr>
          <p:grpSpPr bwMode="auto">
            <a:xfrm>
              <a:off x="3838575" y="2451100"/>
              <a:ext cx="1584325" cy="1581150"/>
              <a:chOff x="0" y="0"/>
              <a:chExt cx="1288" cy="1286"/>
            </a:xfrm>
          </p:grpSpPr>
          <p:grpSp>
            <p:nvGrpSpPr>
              <p:cNvPr id="105" name="Group 12"/>
              <p:cNvGrpSpPr>
                <a:grpSpLocks/>
              </p:cNvGrpSpPr>
              <p:nvPr/>
            </p:nvGrpSpPr>
            <p:grpSpPr bwMode="auto">
              <a:xfrm rot="650306">
                <a:off x="0" y="0"/>
                <a:ext cx="1288" cy="1286"/>
                <a:chOff x="0" y="0"/>
                <a:chExt cx="1136" cy="1134"/>
              </a:xfrm>
            </p:grpSpPr>
            <p:sp>
              <p:nvSpPr>
                <p:cNvPr id="108"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headEnd/>
                  <a:tailEnd/>
                </a:ln>
                <a:effectLst/>
                <a:extLst>
                  <a:ext uri="{AF507438-7753-43E0-B8FC-AC1667EBCBE1}"/>
                </a:extLst>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109" name="Oval 14"/>
                <p:cNvSpPr>
                  <a:spLocks noChangeArrowheads="1"/>
                </p:cNvSpPr>
                <p:nvPr/>
              </p:nvSpPr>
              <p:spPr bwMode="auto">
                <a:xfrm>
                  <a:off x="64" y="62"/>
                  <a:ext cx="1008" cy="1010"/>
                </a:xfrm>
                <a:prstGeom prst="ellipse">
                  <a:avLst/>
                </a:prstGeom>
                <a:gradFill rotWithShape="1">
                  <a:gsLst>
                    <a:gs pos="0">
                      <a:schemeClr val="accent1"/>
                    </a:gs>
                    <a:gs pos="100000">
                      <a:schemeClr val="accent1">
                        <a:gamma/>
                        <a:shade val="46275"/>
                        <a:invGamma/>
                      </a:schemeClr>
                    </a:gs>
                  </a:gsLst>
                  <a:lin ang="5400000" scaled="1"/>
                </a:gradFill>
                <a:ln w="9525">
                  <a:solidFill>
                    <a:srgbClr val="C0C0C0"/>
                  </a:solidFill>
                  <a:round/>
                  <a:headEnd/>
                  <a:tailEnd/>
                </a:ln>
              </p:spPr>
              <p:txBody>
                <a:bodyPr wrap="none" anchor="ctr"/>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106" name="未知"/>
              <p:cNvSpPr>
                <a:spLocks/>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w="9525">
                <a:noFill/>
                <a:miter lim="800000"/>
                <a:headEnd/>
                <a:tailEnd/>
              </a:ln>
            </p:spPr>
            <p:txBody>
              <a:bodyPr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sp>
            <p:nvSpPr>
              <p:cNvPr id="107" name="未知"/>
              <p:cNvSpPr>
                <a:spLocks/>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w="9525">
                <a:noFill/>
                <a:miter lim="800000"/>
                <a:headEnd/>
                <a:tailEnd/>
              </a:ln>
            </p:spPr>
            <p:txBody>
              <a:bodyPr rot="10800000" vert="eaVert"/>
              <a:lstStyle/>
              <a:p>
                <a:pPr algn="l" eaLnBrk="1" fontAlgn="auto" hangingPunct="1">
                  <a:spcBef>
                    <a:spcPts val="0"/>
                  </a:spcBef>
                  <a:spcAft>
                    <a:spcPts val="0"/>
                  </a:spcAft>
                  <a:buClrTx/>
                  <a:buSzTx/>
                  <a:defRPr/>
                </a:pPr>
                <a:endParaRPr lang="zh-CN" altLang="en-US" sz="1800" kern="0" dirty="0">
                  <a:solidFill>
                    <a:sysClr val="windowText" lastClr="000000"/>
                  </a:solidFill>
                </a:endParaRPr>
              </a:p>
            </p:txBody>
          </p:sp>
        </p:grpSp>
        <p:sp>
          <p:nvSpPr>
            <p:cNvPr id="104" name="Rectangle 26"/>
            <p:cNvSpPr>
              <a:spLocks noChangeArrowheads="1"/>
            </p:cNvSpPr>
            <p:nvPr/>
          </p:nvSpPr>
          <p:spPr bwMode="auto">
            <a:xfrm>
              <a:off x="4044950" y="2855912"/>
              <a:ext cx="1171575" cy="769938"/>
            </a:xfrm>
            <a:prstGeom prst="rect">
              <a:avLst/>
            </a:prstGeom>
            <a:noFill/>
            <a:ln>
              <a:noFill/>
            </a:ln>
            <a:effectLst/>
            <a:extLst>
              <a:ext uri="{909E8E84-426E-40DD-AFC4-6F175D3DCCD1}"/>
              <a:ext uri="{91240B29-F687-4F45-9708-019B960494DF}"/>
              <a:ext uri="{AF507438-7753-43E0-B8FC-AC1667EBCBE1}"/>
            </a:extLst>
          </p:spPr>
          <p:txBody>
            <a:bodyPr anchor="ctr"/>
            <a:lstStyle/>
            <a:p>
              <a:pPr eaLnBrk="1" fontAlgn="auto" hangingPunct="1">
                <a:spcBef>
                  <a:spcPts val="0"/>
                </a:spcBef>
                <a:spcAft>
                  <a:spcPts val="0"/>
                </a:spcAft>
                <a:buClrTx/>
                <a:buSzTx/>
                <a:defRPr/>
              </a:pPr>
              <a:r>
                <a:rPr lang="zh-CN" altLang="en-US" b="1" kern="0" dirty="0" smtClean="0">
                  <a:solidFill>
                    <a:srgbClr val="FFFFFF"/>
                  </a:solidFill>
                </a:rPr>
                <a:t>顾客思维</a:t>
              </a:r>
              <a:endParaRPr lang="zh-CN" altLang="en-US" b="1" kern="0" dirty="0">
                <a:solidFill>
                  <a:srgbClr val="FFFFFF"/>
                </a:solidFill>
              </a:endParaRPr>
            </a:p>
          </p:txBody>
        </p:sp>
      </p:grpSp>
      <p:sp>
        <p:nvSpPr>
          <p:cNvPr id="110" name="Rectangle 29"/>
          <p:cNvSpPr>
            <a:spLocks noChangeArrowheads="1"/>
          </p:cNvSpPr>
          <p:nvPr/>
        </p:nvSpPr>
        <p:spPr bwMode="auto">
          <a:xfrm>
            <a:off x="3714744" y="2071678"/>
            <a:ext cx="1227765" cy="550281"/>
          </a:xfrm>
          <a:prstGeom prst="rect">
            <a:avLst/>
          </a:prstGeom>
          <a:solidFill>
            <a:srgbClr val="00B0F0"/>
          </a:solidFill>
          <a:ln>
            <a:noFill/>
          </a:ln>
          <a:effectLst/>
          <a:extLst>
            <a:ext uri="{909E8E84-426E-40DD-AFC4-6F175D3DCCD1}"/>
            <a:ext uri="{91240B29-F687-4F45-9708-019B960494DF}"/>
            <a:ext uri="{AF507438-7753-43E0-B8FC-AC1667EBCBE1}"/>
          </a:extLst>
        </p:spPr>
        <p:txBody>
          <a:bodyPr anchor="ctr"/>
          <a:lstStyle/>
          <a:p>
            <a:pPr eaLnBrk="1" fontAlgn="auto" hangingPunct="1">
              <a:lnSpc>
                <a:spcPct val="150000"/>
              </a:lnSpc>
              <a:spcBef>
                <a:spcPts val="0"/>
              </a:spcBef>
              <a:spcAft>
                <a:spcPts val="0"/>
              </a:spcAft>
              <a:buClrTx/>
              <a:buSzTx/>
              <a:defRPr/>
            </a:pPr>
            <a:r>
              <a:rPr lang="zh-CN" altLang="en-US" b="1" kern="0" dirty="0" smtClean="0">
                <a:solidFill>
                  <a:schemeClr val="bg1"/>
                </a:solidFill>
              </a:rPr>
              <a:t> 购买的人</a:t>
            </a:r>
            <a:endParaRPr lang="zh-CN" altLang="en-US" b="1" kern="0" dirty="0">
              <a:solidFill>
                <a:schemeClr val="bg1"/>
              </a:solidFill>
            </a:endParaRPr>
          </a:p>
        </p:txBody>
      </p:sp>
      <p:sp>
        <p:nvSpPr>
          <p:cNvPr id="111" name="Rectangle 29"/>
          <p:cNvSpPr>
            <a:spLocks noChangeArrowheads="1"/>
          </p:cNvSpPr>
          <p:nvPr/>
        </p:nvSpPr>
        <p:spPr bwMode="auto">
          <a:xfrm>
            <a:off x="3714744" y="4736107"/>
            <a:ext cx="1227765" cy="550281"/>
          </a:xfrm>
          <a:prstGeom prst="rect">
            <a:avLst/>
          </a:prstGeom>
          <a:solidFill>
            <a:srgbClr val="00B0F0"/>
          </a:solidFill>
          <a:ln>
            <a:noFill/>
          </a:ln>
          <a:effectLst/>
          <a:extLst>
            <a:ext uri="{909E8E84-426E-40DD-AFC4-6F175D3DCCD1}"/>
            <a:ext uri="{91240B29-F687-4F45-9708-019B960494DF}"/>
            <a:ext uri="{AF507438-7753-43E0-B8FC-AC1667EBCBE1}"/>
          </a:extLst>
        </p:spPr>
        <p:txBody>
          <a:bodyPr anchor="ctr"/>
          <a:lstStyle/>
          <a:p>
            <a:pPr eaLnBrk="1" fontAlgn="auto" hangingPunct="1">
              <a:lnSpc>
                <a:spcPct val="150000"/>
              </a:lnSpc>
              <a:spcBef>
                <a:spcPts val="0"/>
              </a:spcBef>
              <a:spcAft>
                <a:spcPts val="0"/>
              </a:spcAft>
              <a:buClrTx/>
              <a:buSzTx/>
              <a:defRPr/>
            </a:pPr>
            <a:r>
              <a:rPr lang="zh-CN" altLang="en-US" b="1" kern="0" dirty="0" smtClean="0">
                <a:solidFill>
                  <a:schemeClr val="bg1"/>
                </a:solidFill>
              </a:rPr>
              <a:t> 付钱的人</a:t>
            </a:r>
            <a:endParaRPr lang="zh-CN" altLang="en-US" b="1" kern="0" dirty="0">
              <a:solidFill>
                <a:schemeClr val="bg1"/>
              </a:solidFill>
            </a:endParaRPr>
          </a:p>
        </p:txBody>
      </p:sp>
      <p:sp>
        <p:nvSpPr>
          <p:cNvPr id="112" name="Rectangle 30"/>
          <p:cNvSpPr>
            <a:spLocks noChangeArrowheads="1"/>
          </p:cNvSpPr>
          <p:nvPr/>
        </p:nvSpPr>
        <p:spPr bwMode="auto">
          <a:xfrm>
            <a:off x="5072066" y="4095715"/>
            <a:ext cx="2000416" cy="522337"/>
          </a:xfrm>
          <a:prstGeom prst="rect">
            <a:avLst/>
          </a:prstGeom>
          <a:solidFill>
            <a:srgbClr val="0000FF"/>
          </a:solidFill>
          <a:ln>
            <a:noFill/>
          </a:ln>
          <a:effectLst/>
          <a:extLst>
            <a:ext uri="{909E8E84-426E-40DD-AFC4-6F175D3DCCD1}"/>
            <a:ext uri="{91240B29-F687-4F45-9708-019B960494DF}"/>
            <a:ext uri="{AF507438-7753-43E0-B8FC-AC1667EBCBE1}"/>
          </a:extLst>
        </p:spPr>
        <p:txBody>
          <a:bodyPr anchor="ctr"/>
          <a:lstStyle/>
          <a:p>
            <a:pPr eaLnBrk="1" fontAlgn="auto" hangingPunct="1">
              <a:lnSpc>
                <a:spcPct val="150000"/>
              </a:lnSpc>
              <a:spcBef>
                <a:spcPts val="0"/>
              </a:spcBef>
              <a:spcAft>
                <a:spcPts val="0"/>
              </a:spcAft>
              <a:buClrTx/>
              <a:buSzTx/>
              <a:defRPr/>
            </a:pPr>
            <a:r>
              <a:rPr lang="zh-CN" altLang="en-US" b="1" kern="0" dirty="0" smtClean="0">
                <a:solidFill>
                  <a:schemeClr val="bg1"/>
                </a:solidFill>
              </a:rPr>
              <a:t>  不一定付钱的人</a:t>
            </a:r>
            <a:endParaRPr lang="zh-CN" altLang="en-US" b="1" kern="0" dirty="0">
              <a:solidFill>
                <a:schemeClr val="bg1"/>
              </a:solidFill>
            </a:endParaRPr>
          </a:p>
        </p:txBody>
      </p:sp>
      <p:sp>
        <p:nvSpPr>
          <p:cNvPr id="113" name="右箭头 112"/>
          <p:cNvSpPr/>
          <p:nvPr/>
        </p:nvSpPr>
        <p:spPr>
          <a:xfrm>
            <a:off x="2143108" y="3500438"/>
            <a:ext cx="1143008" cy="28575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右箭头 113"/>
          <p:cNvSpPr/>
          <p:nvPr/>
        </p:nvSpPr>
        <p:spPr>
          <a:xfrm>
            <a:off x="5357818" y="3357562"/>
            <a:ext cx="1428760" cy="42862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16" fill="hold" grpId="0" nodeType="clickEffect">
                                  <p:stCondLst>
                                    <p:cond delay="0"/>
                                  </p:stCondLst>
                                  <p:childTnLst>
                                    <p:animEffect transition="out" filter="plus(in)">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par>
                                <p:cTn id="8" presetID="13" presetClass="exit" presetSubtype="16" fill="hold" grpId="0" nodeType="withEffect">
                                  <p:stCondLst>
                                    <p:cond delay="0"/>
                                  </p:stCondLst>
                                  <p:childTnLst>
                                    <p:animEffect transition="out" filter="plus(in)">
                                      <p:cBhvr>
                                        <p:cTn id="9" dur="2000"/>
                                        <p:tgtEl>
                                          <p:spTgt spid="25"/>
                                        </p:tgtEl>
                                      </p:cBhvr>
                                    </p:animEffect>
                                    <p:set>
                                      <p:cBhvr>
                                        <p:cTn id="10" dur="1" fill="hold">
                                          <p:stCondLst>
                                            <p:cond delay="1999"/>
                                          </p:stCondLst>
                                        </p:cTn>
                                        <p:tgtEl>
                                          <p:spTgt spid="25"/>
                                        </p:tgtEl>
                                        <p:attrNameLst>
                                          <p:attrName>style.visibility</p:attrName>
                                        </p:attrNameLst>
                                      </p:cBhvr>
                                      <p:to>
                                        <p:strVal val="hidden"/>
                                      </p:to>
                                    </p:set>
                                  </p:childTnLst>
                                </p:cTn>
                              </p:par>
                              <p:par>
                                <p:cTn id="11" presetID="13" presetClass="exit" presetSubtype="16" fill="hold" grpId="0" nodeType="withEffect">
                                  <p:stCondLst>
                                    <p:cond delay="0"/>
                                  </p:stCondLst>
                                  <p:childTnLst>
                                    <p:animEffect transition="out" filter="plus(in)">
                                      <p:cBhvr>
                                        <p:cTn id="12" dur="2000"/>
                                        <p:tgtEl>
                                          <p:spTgt spid="24"/>
                                        </p:tgtEl>
                                      </p:cBhvr>
                                    </p:animEffect>
                                    <p:set>
                                      <p:cBhvr>
                                        <p:cTn id="13" dur="1" fill="hold">
                                          <p:stCondLst>
                                            <p:cond delay="1999"/>
                                          </p:stCondLst>
                                        </p:cTn>
                                        <p:tgtEl>
                                          <p:spTgt spid="24"/>
                                        </p:tgtEl>
                                        <p:attrNameLst>
                                          <p:attrName>style.visibility</p:attrName>
                                        </p:attrNameLst>
                                      </p:cBhvr>
                                      <p:to>
                                        <p:strVal val="hidden"/>
                                      </p:to>
                                    </p:set>
                                  </p:childTnLst>
                                </p:cTn>
                              </p:par>
                              <p:par>
                                <p:cTn id="14" presetID="13" presetClass="exit" presetSubtype="16" fill="hold" grpId="0" nodeType="withEffect">
                                  <p:stCondLst>
                                    <p:cond delay="0"/>
                                  </p:stCondLst>
                                  <p:childTnLst>
                                    <p:animEffect transition="out" filter="plus(in)">
                                      <p:cBhvr>
                                        <p:cTn id="15" dur="2000"/>
                                        <p:tgtEl>
                                          <p:spTgt spid="17"/>
                                        </p:tgtEl>
                                      </p:cBhvr>
                                    </p:animEffect>
                                    <p:set>
                                      <p:cBhvr>
                                        <p:cTn id="16" dur="1" fill="hold">
                                          <p:stCondLst>
                                            <p:cond delay="1999"/>
                                          </p:stCondLst>
                                        </p:cTn>
                                        <p:tgtEl>
                                          <p:spTgt spid="17"/>
                                        </p:tgtEl>
                                        <p:attrNameLst>
                                          <p:attrName>style.visibility</p:attrName>
                                        </p:attrNameLst>
                                      </p:cBhvr>
                                      <p:to>
                                        <p:strVal val="hidden"/>
                                      </p:to>
                                    </p:set>
                                  </p:childTnLst>
                                </p:cTn>
                              </p:par>
                              <p:par>
                                <p:cTn id="17" presetID="13" presetClass="exit" presetSubtype="16" fill="hold" grpId="0" nodeType="withEffect">
                                  <p:stCondLst>
                                    <p:cond delay="0"/>
                                  </p:stCondLst>
                                  <p:childTnLst>
                                    <p:animEffect transition="out" filter="plus(in)">
                                      <p:cBhvr>
                                        <p:cTn id="18" dur="2000"/>
                                        <p:tgtEl>
                                          <p:spTgt spid="18"/>
                                        </p:tgtEl>
                                      </p:cBhvr>
                                    </p:animEffect>
                                    <p:set>
                                      <p:cBhvr>
                                        <p:cTn id="19" dur="1" fill="hold">
                                          <p:stCondLst>
                                            <p:cond delay="1999"/>
                                          </p:stCondLst>
                                        </p:cTn>
                                        <p:tgtEl>
                                          <p:spTgt spid="18"/>
                                        </p:tgtEl>
                                        <p:attrNameLst>
                                          <p:attrName>style.visibility</p:attrName>
                                        </p:attrNameLst>
                                      </p:cBhvr>
                                      <p:to>
                                        <p:strVal val="hidden"/>
                                      </p:to>
                                    </p:set>
                                  </p:childTnLst>
                                </p:cTn>
                              </p:par>
                              <p:par>
                                <p:cTn id="20" presetID="13" presetClass="exit" presetSubtype="16" fill="hold" grpId="0" nodeType="withEffect">
                                  <p:stCondLst>
                                    <p:cond delay="0"/>
                                  </p:stCondLst>
                                  <p:childTnLst>
                                    <p:animEffect transition="out" filter="plus(in)">
                                      <p:cBhvr>
                                        <p:cTn id="21" dur="2000"/>
                                        <p:tgtEl>
                                          <p:spTgt spid="19"/>
                                        </p:tgtEl>
                                      </p:cBhvr>
                                    </p:animEffect>
                                    <p:set>
                                      <p:cBhvr>
                                        <p:cTn id="22" dur="1" fill="hold">
                                          <p:stCondLst>
                                            <p:cond delay="1999"/>
                                          </p:stCondLst>
                                        </p:cTn>
                                        <p:tgtEl>
                                          <p:spTgt spid="19"/>
                                        </p:tgtEl>
                                        <p:attrNameLst>
                                          <p:attrName>style.visibility</p:attrName>
                                        </p:attrNameLst>
                                      </p:cBhvr>
                                      <p:to>
                                        <p:strVal val="hidden"/>
                                      </p:to>
                                    </p:set>
                                  </p:childTnLst>
                                </p:cTn>
                              </p:par>
                              <p:par>
                                <p:cTn id="23" presetID="13" presetClass="exit" presetSubtype="16" fill="hold" grpId="0" nodeType="withEffect">
                                  <p:stCondLst>
                                    <p:cond delay="0"/>
                                  </p:stCondLst>
                                  <p:childTnLst>
                                    <p:animEffect transition="out" filter="plus(in)">
                                      <p:cBhvr>
                                        <p:cTn id="24" dur="2000"/>
                                        <p:tgtEl>
                                          <p:spTgt spid="20"/>
                                        </p:tgtEl>
                                      </p:cBhvr>
                                    </p:animEffect>
                                    <p:set>
                                      <p:cBhvr>
                                        <p:cTn id="25" dur="1" fill="hold">
                                          <p:stCondLst>
                                            <p:cond delay="1999"/>
                                          </p:stCondLst>
                                        </p:cTn>
                                        <p:tgtEl>
                                          <p:spTgt spid="20"/>
                                        </p:tgtEl>
                                        <p:attrNameLst>
                                          <p:attrName>style.visibility</p:attrName>
                                        </p:attrNameLst>
                                      </p:cBhvr>
                                      <p:to>
                                        <p:strVal val="hidden"/>
                                      </p:to>
                                    </p:set>
                                  </p:childTnLst>
                                </p:cTn>
                              </p:par>
                              <p:par>
                                <p:cTn id="26" presetID="13" presetClass="exit" presetSubtype="16" fill="hold" grpId="0" nodeType="withEffect">
                                  <p:stCondLst>
                                    <p:cond delay="0"/>
                                  </p:stCondLst>
                                  <p:childTnLst>
                                    <p:animEffect transition="out" filter="plus(in)">
                                      <p:cBhvr>
                                        <p:cTn id="27" dur="2000"/>
                                        <p:tgtEl>
                                          <p:spTgt spid="21"/>
                                        </p:tgtEl>
                                      </p:cBhvr>
                                    </p:animEffect>
                                    <p:set>
                                      <p:cBhvr>
                                        <p:cTn id="28" dur="1" fill="hold">
                                          <p:stCondLst>
                                            <p:cond delay="1999"/>
                                          </p:stCondLst>
                                        </p:cTn>
                                        <p:tgtEl>
                                          <p:spTgt spid="21"/>
                                        </p:tgtEl>
                                        <p:attrNameLst>
                                          <p:attrName>style.visibility</p:attrName>
                                        </p:attrNameLst>
                                      </p:cBhvr>
                                      <p:to>
                                        <p:strVal val="hidden"/>
                                      </p:to>
                                    </p:set>
                                  </p:childTnLst>
                                </p:cTn>
                              </p:par>
                              <p:par>
                                <p:cTn id="29" presetID="13" presetClass="exit" presetSubtype="16" fill="hold" grpId="0" nodeType="withEffect">
                                  <p:stCondLst>
                                    <p:cond delay="0"/>
                                  </p:stCondLst>
                                  <p:childTnLst>
                                    <p:animEffect transition="out" filter="plus(in)">
                                      <p:cBhvr>
                                        <p:cTn id="30" dur="2000"/>
                                        <p:tgtEl>
                                          <p:spTgt spid="22"/>
                                        </p:tgtEl>
                                      </p:cBhvr>
                                    </p:animEffect>
                                    <p:set>
                                      <p:cBhvr>
                                        <p:cTn id="31" dur="1" fill="hold">
                                          <p:stCondLst>
                                            <p:cond delay="1999"/>
                                          </p:stCondLst>
                                        </p:cTn>
                                        <p:tgtEl>
                                          <p:spTgt spid="22"/>
                                        </p:tgtEl>
                                        <p:attrNameLst>
                                          <p:attrName>style.visibility</p:attrName>
                                        </p:attrNameLst>
                                      </p:cBhvr>
                                      <p:to>
                                        <p:strVal val="hidden"/>
                                      </p:to>
                                    </p:set>
                                  </p:childTnLst>
                                </p:cTn>
                              </p:par>
                              <p:par>
                                <p:cTn id="32" presetID="13" presetClass="exit" presetSubtype="16" fill="hold" grpId="0" nodeType="withEffect">
                                  <p:stCondLst>
                                    <p:cond delay="0"/>
                                  </p:stCondLst>
                                  <p:childTnLst>
                                    <p:animEffect transition="out" filter="plus(in)">
                                      <p:cBhvr>
                                        <p:cTn id="33" dur="2000"/>
                                        <p:tgtEl>
                                          <p:spTgt spid="5"/>
                                        </p:tgtEl>
                                      </p:cBhvr>
                                    </p:animEffect>
                                    <p:set>
                                      <p:cBhvr>
                                        <p:cTn id="34" dur="1" fill="hold">
                                          <p:stCondLst>
                                            <p:cond delay="1999"/>
                                          </p:stCondLst>
                                        </p:cTn>
                                        <p:tgtEl>
                                          <p:spTgt spid="5"/>
                                        </p:tgtEl>
                                        <p:attrNameLst>
                                          <p:attrName>style.visibility</p:attrName>
                                        </p:attrNameLst>
                                      </p:cBhvr>
                                      <p:to>
                                        <p:strVal val="hidden"/>
                                      </p:to>
                                    </p:set>
                                  </p:childTnLst>
                                </p:cTn>
                              </p:par>
                              <p:par>
                                <p:cTn id="35" presetID="13" presetClass="exit" presetSubtype="16" fill="hold" grpId="0" nodeType="withEffect">
                                  <p:stCondLst>
                                    <p:cond delay="0"/>
                                  </p:stCondLst>
                                  <p:childTnLst>
                                    <p:animEffect transition="out" filter="plus(in)">
                                      <p:cBhvr>
                                        <p:cTn id="36" dur="2000"/>
                                        <p:tgtEl>
                                          <p:spTgt spid="13"/>
                                        </p:tgtEl>
                                      </p:cBhvr>
                                    </p:animEffect>
                                    <p:set>
                                      <p:cBhvr>
                                        <p:cTn id="37" dur="1" fill="hold">
                                          <p:stCondLst>
                                            <p:cond delay="1999"/>
                                          </p:stCondLst>
                                        </p:cTn>
                                        <p:tgtEl>
                                          <p:spTgt spid="13"/>
                                        </p:tgtEl>
                                        <p:attrNameLst>
                                          <p:attrName>style.visibility</p:attrName>
                                        </p:attrNameLst>
                                      </p:cBhvr>
                                      <p:to>
                                        <p:strVal val="hidden"/>
                                      </p:to>
                                    </p:set>
                                  </p:childTnLst>
                                </p:cTn>
                              </p:par>
                              <p:par>
                                <p:cTn id="38" presetID="13" presetClass="exit" presetSubtype="16" fill="hold" grpId="0" nodeType="withEffect">
                                  <p:stCondLst>
                                    <p:cond delay="0"/>
                                  </p:stCondLst>
                                  <p:childTnLst>
                                    <p:animEffect transition="out" filter="plus(in)">
                                      <p:cBhvr>
                                        <p:cTn id="39" dur="2000"/>
                                        <p:tgtEl>
                                          <p:spTgt spid="12"/>
                                        </p:tgtEl>
                                      </p:cBhvr>
                                    </p:animEffect>
                                    <p:set>
                                      <p:cBhvr>
                                        <p:cTn id="40" dur="1" fill="hold">
                                          <p:stCondLst>
                                            <p:cond delay="1999"/>
                                          </p:stCondLst>
                                        </p:cTn>
                                        <p:tgtEl>
                                          <p:spTgt spid="12"/>
                                        </p:tgtEl>
                                        <p:attrNameLst>
                                          <p:attrName>style.visibility</p:attrName>
                                        </p:attrNameLst>
                                      </p:cBhvr>
                                      <p:to>
                                        <p:strVal val="hidden"/>
                                      </p:to>
                                    </p:set>
                                  </p:childTnLst>
                                </p:cTn>
                              </p:par>
                              <p:par>
                                <p:cTn id="41" presetID="13" presetClass="exit" presetSubtype="16" fill="hold" grpId="0" nodeType="withEffect">
                                  <p:stCondLst>
                                    <p:cond delay="0"/>
                                  </p:stCondLst>
                                  <p:childTnLst>
                                    <p:animEffect transition="out" filter="plus(in)">
                                      <p:cBhvr>
                                        <p:cTn id="42" dur="2000"/>
                                        <p:tgtEl>
                                          <p:spTgt spid="11"/>
                                        </p:tgtEl>
                                      </p:cBhvr>
                                    </p:animEffect>
                                    <p:set>
                                      <p:cBhvr>
                                        <p:cTn id="43" dur="1" fill="hold">
                                          <p:stCondLst>
                                            <p:cond delay="1999"/>
                                          </p:stCondLst>
                                        </p:cTn>
                                        <p:tgtEl>
                                          <p:spTgt spid="11"/>
                                        </p:tgtEl>
                                        <p:attrNameLst>
                                          <p:attrName>style.visibility</p:attrName>
                                        </p:attrNameLst>
                                      </p:cBhvr>
                                      <p:to>
                                        <p:strVal val="hidden"/>
                                      </p:to>
                                    </p:set>
                                  </p:childTnLst>
                                </p:cTn>
                              </p:par>
                              <p:par>
                                <p:cTn id="44" presetID="13" presetClass="exit" presetSubtype="16" fill="hold" grpId="0" nodeType="withEffect">
                                  <p:stCondLst>
                                    <p:cond delay="0"/>
                                  </p:stCondLst>
                                  <p:childTnLst>
                                    <p:animEffect transition="out" filter="plus(in)">
                                      <p:cBhvr>
                                        <p:cTn id="45" dur="2000"/>
                                        <p:tgtEl>
                                          <p:spTgt spid="10"/>
                                        </p:tgtEl>
                                      </p:cBhvr>
                                    </p:animEffect>
                                    <p:set>
                                      <p:cBhvr>
                                        <p:cTn id="46" dur="1" fill="hold">
                                          <p:stCondLst>
                                            <p:cond delay="1999"/>
                                          </p:stCondLst>
                                        </p:cTn>
                                        <p:tgtEl>
                                          <p:spTgt spid="10"/>
                                        </p:tgtEl>
                                        <p:attrNameLst>
                                          <p:attrName>style.visibility</p:attrName>
                                        </p:attrNameLst>
                                      </p:cBhvr>
                                      <p:to>
                                        <p:strVal val="hidden"/>
                                      </p:to>
                                    </p:set>
                                  </p:childTnLst>
                                </p:cTn>
                              </p:par>
                              <p:par>
                                <p:cTn id="47" presetID="13" presetClass="exit" presetSubtype="16" fill="hold" grpId="0" nodeType="withEffect">
                                  <p:stCondLst>
                                    <p:cond delay="0"/>
                                  </p:stCondLst>
                                  <p:childTnLst>
                                    <p:animEffect transition="out" filter="plus(in)">
                                      <p:cBhvr>
                                        <p:cTn id="48" dur="2000"/>
                                        <p:tgtEl>
                                          <p:spTgt spid="9"/>
                                        </p:tgtEl>
                                      </p:cBhvr>
                                    </p:animEffect>
                                    <p:set>
                                      <p:cBhvr>
                                        <p:cTn id="49" dur="1" fill="hold">
                                          <p:stCondLst>
                                            <p:cond delay="1999"/>
                                          </p:stCondLst>
                                        </p:cTn>
                                        <p:tgtEl>
                                          <p:spTgt spid="9"/>
                                        </p:tgtEl>
                                        <p:attrNameLst>
                                          <p:attrName>style.visibility</p:attrName>
                                        </p:attrNameLst>
                                      </p:cBhvr>
                                      <p:to>
                                        <p:strVal val="hidden"/>
                                      </p:to>
                                    </p:set>
                                  </p:childTnLst>
                                </p:cTn>
                              </p:par>
                              <p:par>
                                <p:cTn id="50" presetID="13" presetClass="exit" presetSubtype="16" fill="hold" grpId="0" nodeType="withEffect">
                                  <p:stCondLst>
                                    <p:cond delay="0"/>
                                  </p:stCondLst>
                                  <p:childTnLst>
                                    <p:animEffect transition="out" filter="plus(in)">
                                      <p:cBhvr>
                                        <p:cTn id="51" dur="2000"/>
                                        <p:tgtEl>
                                          <p:spTgt spid="8"/>
                                        </p:tgtEl>
                                      </p:cBhvr>
                                    </p:animEffect>
                                    <p:set>
                                      <p:cBhvr>
                                        <p:cTn id="52" dur="1" fill="hold">
                                          <p:stCondLst>
                                            <p:cond delay="1999"/>
                                          </p:stCondLst>
                                        </p:cTn>
                                        <p:tgtEl>
                                          <p:spTgt spid="8"/>
                                        </p:tgtEl>
                                        <p:attrNameLst>
                                          <p:attrName>style.visibility</p:attrName>
                                        </p:attrNameLst>
                                      </p:cBhvr>
                                      <p:to>
                                        <p:strVal val="hidden"/>
                                      </p:to>
                                    </p:set>
                                  </p:childTnLst>
                                </p:cTn>
                              </p:par>
                              <p:par>
                                <p:cTn id="53" presetID="13" presetClass="exit" presetSubtype="16" fill="hold" grpId="0" nodeType="withEffect">
                                  <p:stCondLst>
                                    <p:cond delay="0"/>
                                  </p:stCondLst>
                                  <p:childTnLst>
                                    <p:animEffect transition="out" filter="plus(in)">
                                      <p:cBhvr>
                                        <p:cTn id="54" dur="2000"/>
                                        <p:tgtEl>
                                          <p:spTgt spid="7"/>
                                        </p:tgtEl>
                                      </p:cBhvr>
                                    </p:animEffect>
                                    <p:set>
                                      <p:cBhvr>
                                        <p:cTn id="55" dur="1" fill="hold">
                                          <p:stCondLst>
                                            <p:cond delay="1999"/>
                                          </p:stCondLst>
                                        </p:cTn>
                                        <p:tgtEl>
                                          <p:spTgt spid="7"/>
                                        </p:tgtEl>
                                        <p:attrNameLst>
                                          <p:attrName>style.visibility</p:attrName>
                                        </p:attrNameLst>
                                      </p:cBhvr>
                                      <p:to>
                                        <p:strVal val="hidden"/>
                                      </p:to>
                                    </p:set>
                                  </p:childTnLst>
                                </p:cTn>
                              </p:par>
                              <p:par>
                                <p:cTn id="56" presetID="13" presetClass="exit" presetSubtype="16" fill="hold" nodeType="withEffect">
                                  <p:stCondLst>
                                    <p:cond delay="0"/>
                                  </p:stCondLst>
                                  <p:childTnLst>
                                    <p:animEffect transition="out" filter="plus(in)">
                                      <p:cBhvr>
                                        <p:cTn id="57" dur="2000"/>
                                        <p:tgtEl>
                                          <p:spTgt spid="34"/>
                                        </p:tgtEl>
                                      </p:cBhvr>
                                    </p:animEffect>
                                    <p:set>
                                      <p:cBhvr>
                                        <p:cTn id="58" dur="1" fill="hold">
                                          <p:stCondLst>
                                            <p:cond delay="1999"/>
                                          </p:stCondLst>
                                        </p:cTn>
                                        <p:tgtEl>
                                          <p:spTgt spid="34"/>
                                        </p:tgtEl>
                                        <p:attrNameLst>
                                          <p:attrName>style.visibility</p:attrName>
                                        </p:attrNameLst>
                                      </p:cBhvr>
                                      <p:to>
                                        <p:strVal val="hidden"/>
                                      </p:to>
                                    </p:set>
                                  </p:childTnLst>
                                </p:cTn>
                              </p:par>
                              <p:par>
                                <p:cTn id="59" presetID="13" presetClass="exit" presetSubtype="16" fill="hold" grpId="0" nodeType="withEffect">
                                  <p:stCondLst>
                                    <p:cond delay="0"/>
                                  </p:stCondLst>
                                  <p:childTnLst>
                                    <p:animEffect transition="out" filter="plus(in)">
                                      <p:cBhvr>
                                        <p:cTn id="60" dur="2000"/>
                                        <p:tgtEl>
                                          <p:spTgt spid="60"/>
                                        </p:tgtEl>
                                      </p:cBhvr>
                                    </p:animEffect>
                                    <p:set>
                                      <p:cBhvr>
                                        <p:cTn id="61" dur="1" fill="hold">
                                          <p:stCondLst>
                                            <p:cond delay="1999"/>
                                          </p:stCondLst>
                                        </p:cTn>
                                        <p:tgtEl>
                                          <p:spTgt spid="60"/>
                                        </p:tgtEl>
                                        <p:attrNameLst>
                                          <p:attrName>style.visibility</p:attrName>
                                        </p:attrNameLst>
                                      </p:cBhvr>
                                      <p:to>
                                        <p:strVal val="hidden"/>
                                      </p:to>
                                    </p:set>
                                  </p:childTnLst>
                                </p:cTn>
                              </p:par>
                              <p:par>
                                <p:cTn id="62" presetID="13" presetClass="exit" presetSubtype="16" fill="hold" nodeType="withEffect">
                                  <p:stCondLst>
                                    <p:cond delay="0"/>
                                  </p:stCondLst>
                                  <p:childTnLst>
                                    <p:animEffect transition="out" filter="plus(in)">
                                      <p:cBhvr>
                                        <p:cTn id="63" dur="2000"/>
                                        <p:tgtEl>
                                          <p:spTgt spid="42"/>
                                        </p:tgtEl>
                                      </p:cBhvr>
                                    </p:animEffect>
                                    <p:set>
                                      <p:cBhvr>
                                        <p:cTn id="64" dur="1" fill="hold">
                                          <p:stCondLst>
                                            <p:cond delay="1999"/>
                                          </p:stCondLst>
                                        </p:cTn>
                                        <p:tgtEl>
                                          <p:spTgt spid="42"/>
                                        </p:tgtEl>
                                        <p:attrNameLst>
                                          <p:attrName>style.visibility</p:attrName>
                                        </p:attrNameLst>
                                      </p:cBhvr>
                                      <p:to>
                                        <p:strVal val="hidden"/>
                                      </p:to>
                                    </p:set>
                                  </p:childTnLst>
                                </p:cTn>
                              </p:par>
                              <p:par>
                                <p:cTn id="65" presetID="13" presetClass="exit" presetSubtype="16" fill="hold" grpId="0" nodeType="withEffect">
                                  <p:stCondLst>
                                    <p:cond delay="0"/>
                                  </p:stCondLst>
                                  <p:childTnLst>
                                    <p:animEffect transition="out" filter="plus(in)">
                                      <p:cBhvr>
                                        <p:cTn id="66" dur="2000"/>
                                        <p:tgtEl>
                                          <p:spTgt spid="59"/>
                                        </p:tgtEl>
                                      </p:cBhvr>
                                    </p:animEffect>
                                    <p:set>
                                      <p:cBhvr>
                                        <p:cTn id="67" dur="1" fill="hold">
                                          <p:stCondLst>
                                            <p:cond delay="1999"/>
                                          </p:stCondLst>
                                        </p:cTn>
                                        <p:tgtEl>
                                          <p:spTgt spid="59"/>
                                        </p:tgtEl>
                                        <p:attrNameLst>
                                          <p:attrName>style.visibility</p:attrName>
                                        </p:attrNameLst>
                                      </p:cBhvr>
                                      <p:to>
                                        <p:strVal val="hidden"/>
                                      </p:to>
                                    </p:set>
                                  </p:childTnLst>
                                </p:cTn>
                              </p:par>
                              <p:par>
                                <p:cTn id="68" presetID="13" presetClass="exit" presetSubtype="16" fill="hold" nodeType="withEffect">
                                  <p:stCondLst>
                                    <p:cond delay="0"/>
                                  </p:stCondLst>
                                  <p:childTnLst>
                                    <p:animEffect transition="out" filter="plus(in)">
                                      <p:cBhvr>
                                        <p:cTn id="69" dur="2000"/>
                                        <p:tgtEl>
                                          <p:spTgt spid="35"/>
                                        </p:tgtEl>
                                      </p:cBhvr>
                                    </p:animEffect>
                                    <p:set>
                                      <p:cBhvr>
                                        <p:cTn id="70" dur="1" fill="hold">
                                          <p:stCondLst>
                                            <p:cond delay="1999"/>
                                          </p:stCondLst>
                                        </p:cTn>
                                        <p:tgtEl>
                                          <p:spTgt spid="35"/>
                                        </p:tgtEl>
                                        <p:attrNameLst>
                                          <p:attrName>style.visibility</p:attrName>
                                        </p:attrNameLst>
                                      </p:cBhvr>
                                      <p:to>
                                        <p:strVal val="hidden"/>
                                      </p:to>
                                    </p:set>
                                  </p:childTnLst>
                                </p:cTn>
                              </p:par>
                              <p:par>
                                <p:cTn id="71" presetID="13" presetClass="exit" presetSubtype="16" fill="hold" grpId="0" nodeType="withEffect">
                                  <p:stCondLst>
                                    <p:cond delay="0"/>
                                  </p:stCondLst>
                                  <p:childTnLst>
                                    <p:animEffect transition="out" filter="plus(in)">
                                      <p:cBhvr>
                                        <p:cTn id="72" dur="2000"/>
                                        <p:tgtEl>
                                          <p:spTgt spid="58"/>
                                        </p:tgtEl>
                                      </p:cBhvr>
                                    </p:animEffect>
                                    <p:set>
                                      <p:cBhvr>
                                        <p:cTn id="73" dur="1" fill="hold">
                                          <p:stCondLst>
                                            <p:cond delay="1999"/>
                                          </p:stCondLst>
                                        </p:cTn>
                                        <p:tgtEl>
                                          <p:spTgt spid="58"/>
                                        </p:tgtEl>
                                        <p:attrNameLst>
                                          <p:attrName>style.visibility</p:attrName>
                                        </p:attrNameLst>
                                      </p:cBhvr>
                                      <p:to>
                                        <p:strVal val="hidden"/>
                                      </p:to>
                                    </p:set>
                                  </p:childTnLst>
                                </p:cTn>
                              </p:par>
                              <p:par>
                                <p:cTn id="74" presetID="13" presetClass="exit" presetSubtype="16" fill="hold" nodeType="withEffect">
                                  <p:stCondLst>
                                    <p:cond delay="0"/>
                                  </p:stCondLst>
                                  <p:childTnLst>
                                    <p:animEffect transition="out" filter="plus(in)">
                                      <p:cBhvr>
                                        <p:cTn id="75" dur="2000"/>
                                        <p:tgtEl>
                                          <p:spTgt spid="36"/>
                                        </p:tgtEl>
                                      </p:cBhvr>
                                    </p:animEffect>
                                    <p:set>
                                      <p:cBhvr>
                                        <p:cTn id="76" dur="1" fill="hold">
                                          <p:stCondLst>
                                            <p:cond delay="1999"/>
                                          </p:stCondLst>
                                        </p:cTn>
                                        <p:tgtEl>
                                          <p:spTgt spid="36"/>
                                        </p:tgtEl>
                                        <p:attrNameLst>
                                          <p:attrName>style.visibility</p:attrName>
                                        </p:attrNameLst>
                                      </p:cBhvr>
                                      <p:to>
                                        <p:strVal val="hidden"/>
                                      </p:to>
                                    </p:set>
                                  </p:childTnLst>
                                </p:cTn>
                              </p:par>
                              <p:par>
                                <p:cTn id="77" presetID="13" presetClass="exit" presetSubtype="16" fill="hold" grpId="0" nodeType="withEffect">
                                  <p:stCondLst>
                                    <p:cond delay="0"/>
                                  </p:stCondLst>
                                  <p:childTnLst>
                                    <p:animEffect transition="out" filter="plus(in)">
                                      <p:cBhvr>
                                        <p:cTn id="78" dur="2000"/>
                                        <p:tgtEl>
                                          <p:spTgt spid="57"/>
                                        </p:tgtEl>
                                      </p:cBhvr>
                                    </p:animEffect>
                                    <p:set>
                                      <p:cBhvr>
                                        <p:cTn id="79" dur="1" fill="hold">
                                          <p:stCondLst>
                                            <p:cond delay="1999"/>
                                          </p:stCondLst>
                                        </p:cTn>
                                        <p:tgtEl>
                                          <p:spTgt spid="57"/>
                                        </p:tgtEl>
                                        <p:attrNameLst>
                                          <p:attrName>style.visibility</p:attrName>
                                        </p:attrNameLst>
                                      </p:cBhvr>
                                      <p:to>
                                        <p:strVal val="hidden"/>
                                      </p:to>
                                    </p:set>
                                  </p:childTnLst>
                                </p:cTn>
                              </p:par>
                              <p:par>
                                <p:cTn id="80" presetID="13" presetClass="exit" presetSubtype="16" fill="hold" nodeType="withEffect">
                                  <p:stCondLst>
                                    <p:cond delay="0"/>
                                  </p:stCondLst>
                                  <p:childTnLst>
                                    <p:animEffect transition="out" filter="plus(in)">
                                      <p:cBhvr>
                                        <p:cTn id="81" dur="2000"/>
                                        <p:tgtEl>
                                          <p:spTgt spid="37"/>
                                        </p:tgtEl>
                                      </p:cBhvr>
                                    </p:animEffect>
                                    <p:set>
                                      <p:cBhvr>
                                        <p:cTn id="82" dur="1" fill="hold">
                                          <p:stCondLst>
                                            <p:cond delay="1999"/>
                                          </p:stCondLst>
                                        </p:cTn>
                                        <p:tgtEl>
                                          <p:spTgt spid="37"/>
                                        </p:tgtEl>
                                        <p:attrNameLst>
                                          <p:attrName>style.visibility</p:attrName>
                                        </p:attrNameLst>
                                      </p:cBhvr>
                                      <p:to>
                                        <p:strVal val="hidden"/>
                                      </p:to>
                                    </p:set>
                                  </p:childTnLst>
                                </p:cTn>
                              </p:par>
                              <p:par>
                                <p:cTn id="83" presetID="13" presetClass="exit" presetSubtype="16" fill="hold" grpId="0" nodeType="withEffect">
                                  <p:stCondLst>
                                    <p:cond delay="0"/>
                                  </p:stCondLst>
                                  <p:childTnLst>
                                    <p:animEffect transition="out" filter="plus(in)">
                                      <p:cBhvr>
                                        <p:cTn id="84" dur="2000"/>
                                        <p:tgtEl>
                                          <p:spTgt spid="56"/>
                                        </p:tgtEl>
                                      </p:cBhvr>
                                    </p:animEffect>
                                    <p:set>
                                      <p:cBhvr>
                                        <p:cTn id="85" dur="1" fill="hold">
                                          <p:stCondLst>
                                            <p:cond delay="1999"/>
                                          </p:stCondLst>
                                        </p:cTn>
                                        <p:tgtEl>
                                          <p:spTgt spid="56"/>
                                        </p:tgtEl>
                                        <p:attrNameLst>
                                          <p:attrName>style.visibility</p:attrName>
                                        </p:attrNameLst>
                                      </p:cBhvr>
                                      <p:to>
                                        <p:strVal val="hidden"/>
                                      </p:to>
                                    </p:set>
                                  </p:childTnLst>
                                </p:cTn>
                              </p:par>
                              <p:par>
                                <p:cTn id="86" presetID="13" presetClass="exit" presetSubtype="16" fill="hold" nodeType="withEffect">
                                  <p:stCondLst>
                                    <p:cond delay="0"/>
                                  </p:stCondLst>
                                  <p:childTnLst>
                                    <p:animEffect transition="out" filter="plus(in)">
                                      <p:cBhvr>
                                        <p:cTn id="87" dur="2000"/>
                                        <p:tgtEl>
                                          <p:spTgt spid="38"/>
                                        </p:tgtEl>
                                      </p:cBhvr>
                                    </p:animEffect>
                                    <p:set>
                                      <p:cBhvr>
                                        <p:cTn id="88" dur="1" fill="hold">
                                          <p:stCondLst>
                                            <p:cond delay="1999"/>
                                          </p:stCondLst>
                                        </p:cTn>
                                        <p:tgtEl>
                                          <p:spTgt spid="38"/>
                                        </p:tgtEl>
                                        <p:attrNameLst>
                                          <p:attrName>style.visibility</p:attrName>
                                        </p:attrNameLst>
                                      </p:cBhvr>
                                      <p:to>
                                        <p:strVal val="hidden"/>
                                      </p:to>
                                    </p:set>
                                  </p:childTnLst>
                                </p:cTn>
                              </p:par>
                              <p:par>
                                <p:cTn id="89" presetID="13" presetClass="exit" presetSubtype="16" fill="hold" grpId="0" nodeType="withEffect">
                                  <p:stCondLst>
                                    <p:cond delay="0"/>
                                  </p:stCondLst>
                                  <p:childTnLst>
                                    <p:animEffect transition="out" filter="plus(in)">
                                      <p:cBhvr>
                                        <p:cTn id="90" dur="2000"/>
                                        <p:tgtEl>
                                          <p:spTgt spid="55"/>
                                        </p:tgtEl>
                                      </p:cBhvr>
                                    </p:animEffect>
                                    <p:set>
                                      <p:cBhvr>
                                        <p:cTn id="91" dur="1" fill="hold">
                                          <p:stCondLst>
                                            <p:cond delay="1999"/>
                                          </p:stCondLst>
                                        </p:cTn>
                                        <p:tgtEl>
                                          <p:spTgt spid="55"/>
                                        </p:tgtEl>
                                        <p:attrNameLst>
                                          <p:attrName>style.visibility</p:attrName>
                                        </p:attrNameLst>
                                      </p:cBhvr>
                                      <p:to>
                                        <p:strVal val="hidden"/>
                                      </p:to>
                                    </p:set>
                                  </p:childTnLst>
                                </p:cTn>
                              </p:par>
                              <p:par>
                                <p:cTn id="92" presetID="13" presetClass="exit" presetSubtype="16" fill="hold" nodeType="withEffect">
                                  <p:stCondLst>
                                    <p:cond delay="0"/>
                                  </p:stCondLst>
                                  <p:childTnLst>
                                    <p:animEffect transition="out" filter="plus(in)">
                                      <p:cBhvr>
                                        <p:cTn id="93" dur="2000"/>
                                        <p:tgtEl>
                                          <p:spTgt spid="39"/>
                                        </p:tgtEl>
                                      </p:cBhvr>
                                    </p:animEffect>
                                    <p:set>
                                      <p:cBhvr>
                                        <p:cTn id="94" dur="1" fill="hold">
                                          <p:stCondLst>
                                            <p:cond delay="1999"/>
                                          </p:stCondLst>
                                        </p:cTn>
                                        <p:tgtEl>
                                          <p:spTgt spid="39"/>
                                        </p:tgtEl>
                                        <p:attrNameLst>
                                          <p:attrName>style.visibility</p:attrName>
                                        </p:attrNameLst>
                                      </p:cBhvr>
                                      <p:to>
                                        <p:strVal val="hidden"/>
                                      </p:to>
                                    </p:set>
                                  </p:childTnLst>
                                </p:cTn>
                              </p:par>
                              <p:par>
                                <p:cTn id="95" presetID="13" presetClass="exit" presetSubtype="16" fill="hold" grpId="0" nodeType="withEffect">
                                  <p:stCondLst>
                                    <p:cond delay="0"/>
                                  </p:stCondLst>
                                  <p:childTnLst>
                                    <p:animEffect transition="out" filter="plus(in)">
                                      <p:cBhvr>
                                        <p:cTn id="96" dur="2000"/>
                                        <p:tgtEl>
                                          <p:spTgt spid="51"/>
                                        </p:tgtEl>
                                      </p:cBhvr>
                                    </p:animEffect>
                                    <p:set>
                                      <p:cBhvr>
                                        <p:cTn id="97" dur="1" fill="hold">
                                          <p:stCondLst>
                                            <p:cond delay="1999"/>
                                          </p:stCondLst>
                                        </p:cTn>
                                        <p:tgtEl>
                                          <p:spTgt spid="51"/>
                                        </p:tgtEl>
                                        <p:attrNameLst>
                                          <p:attrName>style.visibility</p:attrName>
                                        </p:attrNameLst>
                                      </p:cBhvr>
                                      <p:to>
                                        <p:strVal val="hidden"/>
                                      </p:to>
                                    </p:set>
                                  </p:childTnLst>
                                </p:cTn>
                              </p:par>
                              <p:par>
                                <p:cTn id="98" presetID="13" presetClass="exit" presetSubtype="16" fill="hold" nodeType="withEffect">
                                  <p:stCondLst>
                                    <p:cond delay="0"/>
                                  </p:stCondLst>
                                  <p:childTnLst>
                                    <p:animEffect transition="out" filter="plus(in)">
                                      <p:cBhvr>
                                        <p:cTn id="99" dur="2000"/>
                                        <p:tgtEl>
                                          <p:spTgt spid="41"/>
                                        </p:tgtEl>
                                      </p:cBhvr>
                                    </p:animEffect>
                                    <p:set>
                                      <p:cBhvr>
                                        <p:cTn id="100" dur="1" fill="hold">
                                          <p:stCondLst>
                                            <p:cond delay="1999"/>
                                          </p:stCondLst>
                                        </p:cTn>
                                        <p:tgtEl>
                                          <p:spTgt spid="41"/>
                                        </p:tgtEl>
                                        <p:attrNameLst>
                                          <p:attrName>style.visibility</p:attrName>
                                        </p:attrNameLst>
                                      </p:cBhvr>
                                      <p:to>
                                        <p:strVal val="hidden"/>
                                      </p:to>
                                    </p:set>
                                  </p:childTnLst>
                                </p:cTn>
                              </p:par>
                              <p:par>
                                <p:cTn id="101" presetID="13" presetClass="exit" presetSubtype="16" fill="hold" grpId="0" nodeType="withEffect">
                                  <p:stCondLst>
                                    <p:cond delay="0"/>
                                  </p:stCondLst>
                                  <p:childTnLst>
                                    <p:animEffect transition="out" filter="plus(in)">
                                      <p:cBhvr>
                                        <p:cTn id="102" dur="2000"/>
                                        <p:tgtEl>
                                          <p:spTgt spid="62"/>
                                        </p:tgtEl>
                                      </p:cBhvr>
                                    </p:animEffect>
                                    <p:set>
                                      <p:cBhvr>
                                        <p:cTn id="103" dur="1" fill="hold">
                                          <p:stCondLst>
                                            <p:cond delay="1999"/>
                                          </p:stCondLst>
                                        </p:cTn>
                                        <p:tgtEl>
                                          <p:spTgt spid="62"/>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64" presetClass="path" presetSubtype="0" accel="50000" decel="50000" fill="hold" nodeType="clickEffect">
                                  <p:stCondLst>
                                    <p:cond delay="0"/>
                                  </p:stCondLst>
                                  <p:childTnLst>
                                    <p:animMotion origin="layout" path="M -5.55556E-7 2.02312E-6 L -0.00174 -0.59677 " pathEditMode="relative" rAng="0" ptsTypes="AA">
                                      <p:cBhvr>
                                        <p:cTn id="107" dur="2000" fill="hold"/>
                                        <p:tgtEl>
                                          <p:spTgt spid="2"/>
                                        </p:tgtEl>
                                        <p:attrNameLst>
                                          <p:attrName>ppt_x</p:attrName>
                                          <p:attrName>ppt_y</p:attrName>
                                        </p:attrNameLst>
                                      </p:cBhvr>
                                      <p:rCtr x="-1" y="-298"/>
                                    </p:animMotion>
                                  </p:childTnLst>
                                </p:cTn>
                              </p:par>
                            </p:childTnLst>
                          </p:cTn>
                        </p:par>
                      </p:childTnLst>
                    </p:cTn>
                  </p:par>
                  <p:par>
                    <p:cTn id="108" fill="hold">
                      <p:stCondLst>
                        <p:cond delay="indefinite"/>
                      </p:stCondLst>
                      <p:childTnLst>
                        <p:par>
                          <p:cTn id="109" fill="hold">
                            <p:stCondLst>
                              <p:cond delay="0"/>
                            </p:stCondLst>
                            <p:childTnLst>
                              <p:par>
                                <p:cTn id="110" presetID="17" presetClass="entr" presetSubtype="10" fill="hold" nodeType="clickEffect">
                                  <p:stCondLst>
                                    <p:cond delay="0"/>
                                  </p:stCondLst>
                                  <p:childTnLst>
                                    <p:set>
                                      <p:cBhvr>
                                        <p:cTn id="111" dur="1" fill="hold">
                                          <p:stCondLst>
                                            <p:cond delay="0"/>
                                          </p:stCondLst>
                                        </p:cTn>
                                        <p:tgtEl>
                                          <p:spTgt spid="102"/>
                                        </p:tgtEl>
                                        <p:attrNameLst>
                                          <p:attrName>style.visibility</p:attrName>
                                        </p:attrNameLst>
                                      </p:cBhvr>
                                      <p:to>
                                        <p:strVal val="visible"/>
                                      </p:to>
                                    </p:set>
                                    <p:anim calcmode="lin" valueType="num">
                                      <p:cBhvr>
                                        <p:cTn id="112" dur="500" fill="hold"/>
                                        <p:tgtEl>
                                          <p:spTgt spid="102"/>
                                        </p:tgtEl>
                                        <p:attrNameLst>
                                          <p:attrName>ppt_w</p:attrName>
                                        </p:attrNameLst>
                                      </p:cBhvr>
                                      <p:tavLst>
                                        <p:tav tm="0">
                                          <p:val>
                                            <p:fltVal val="0"/>
                                          </p:val>
                                        </p:tav>
                                        <p:tav tm="100000">
                                          <p:val>
                                            <p:strVal val="#ppt_w"/>
                                          </p:val>
                                        </p:tav>
                                      </p:tavLst>
                                    </p:anim>
                                    <p:anim calcmode="lin" valueType="num">
                                      <p:cBhvr>
                                        <p:cTn id="113" dur="500" fill="hold"/>
                                        <p:tgtEl>
                                          <p:spTgt spid="102"/>
                                        </p:tgtEl>
                                        <p:attrNameLst>
                                          <p:attrName>ppt_h</p:attrName>
                                        </p:attrNameLst>
                                      </p:cBhvr>
                                      <p:tavLst>
                                        <p:tav tm="0">
                                          <p:val>
                                            <p:strVal val="#ppt_h"/>
                                          </p:val>
                                        </p:tav>
                                        <p:tav tm="100000">
                                          <p:val>
                                            <p:strVal val="#ppt_h"/>
                                          </p:val>
                                        </p:tav>
                                      </p:tavLst>
                                    </p:anim>
                                  </p:childTnLst>
                                </p:cTn>
                              </p:par>
                            </p:childTnLst>
                          </p:cTn>
                        </p:par>
                      </p:childTnLst>
                    </p:cTn>
                  </p:par>
                  <p:par>
                    <p:cTn id="114" fill="hold">
                      <p:stCondLst>
                        <p:cond delay="indefinite"/>
                      </p:stCondLst>
                      <p:childTnLst>
                        <p:par>
                          <p:cTn id="115" fill="hold">
                            <p:stCondLst>
                              <p:cond delay="0"/>
                            </p:stCondLst>
                            <p:childTnLst>
                              <p:par>
                                <p:cTn id="116" presetID="17" presetClass="entr" presetSubtype="10" fill="hold" grpId="0" nodeType="clickEffect">
                                  <p:stCondLst>
                                    <p:cond delay="0"/>
                                  </p:stCondLst>
                                  <p:childTnLst>
                                    <p:set>
                                      <p:cBhvr>
                                        <p:cTn id="117" dur="1" fill="hold">
                                          <p:stCondLst>
                                            <p:cond delay="0"/>
                                          </p:stCondLst>
                                        </p:cTn>
                                        <p:tgtEl>
                                          <p:spTgt spid="91"/>
                                        </p:tgtEl>
                                        <p:attrNameLst>
                                          <p:attrName>style.visibility</p:attrName>
                                        </p:attrNameLst>
                                      </p:cBhvr>
                                      <p:to>
                                        <p:strVal val="visible"/>
                                      </p:to>
                                    </p:set>
                                    <p:anim calcmode="lin" valueType="num">
                                      <p:cBhvr>
                                        <p:cTn id="118" dur="500" fill="hold"/>
                                        <p:tgtEl>
                                          <p:spTgt spid="91"/>
                                        </p:tgtEl>
                                        <p:attrNameLst>
                                          <p:attrName>ppt_w</p:attrName>
                                        </p:attrNameLst>
                                      </p:cBhvr>
                                      <p:tavLst>
                                        <p:tav tm="0">
                                          <p:val>
                                            <p:fltVal val="0"/>
                                          </p:val>
                                        </p:tav>
                                        <p:tav tm="100000">
                                          <p:val>
                                            <p:strVal val="#ppt_w"/>
                                          </p:val>
                                        </p:tav>
                                      </p:tavLst>
                                    </p:anim>
                                    <p:anim calcmode="lin" valueType="num">
                                      <p:cBhvr>
                                        <p:cTn id="119" dur="500" fill="hold"/>
                                        <p:tgtEl>
                                          <p:spTgt spid="91"/>
                                        </p:tgtEl>
                                        <p:attrNameLst>
                                          <p:attrName>ppt_h</p:attrName>
                                        </p:attrNameLst>
                                      </p:cBhvr>
                                      <p:tavLst>
                                        <p:tav tm="0">
                                          <p:val>
                                            <p:strVal val="#ppt_h"/>
                                          </p:val>
                                        </p:tav>
                                        <p:tav tm="100000">
                                          <p:val>
                                            <p:strVal val="#ppt_h"/>
                                          </p:val>
                                        </p:tav>
                                      </p:tavLst>
                                    </p:anim>
                                  </p:childTnLst>
                                </p:cTn>
                              </p:par>
                              <p:par>
                                <p:cTn id="120" presetID="17" presetClass="entr" presetSubtype="10" fill="hold" grpId="0" nodeType="withEffect">
                                  <p:stCondLst>
                                    <p:cond delay="0"/>
                                  </p:stCondLst>
                                  <p:childTnLst>
                                    <p:set>
                                      <p:cBhvr>
                                        <p:cTn id="121" dur="1" fill="hold">
                                          <p:stCondLst>
                                            <p:cond delay="0"/>
                                          </p:stCondLst>
                                        </p:cTn>
                                        <p:tgtEl>
                                          <p:spTgt spid="92"/>
                                        </p:tgtEl>
                                        <p:attrNameLst>
                                          <p:attrName>style.visibility</p:attrName>
                                        </p:attrNameLst>
                                      </p:cBhvr>
                                      <p:to>
                                        <p:strVal val="visible"/>
                                      </p:to>
                                    </p:set>
                                    <p:anim calcmode="lin" valueType="num">
                                      <p:cBhvr>
                                        <p:cTn id="122" dur="500" fill="hold"/>
                                        <p:tgtEl>
                                          <p:spTgt spid="92"/>
                                        </p:tgtEl>
                                        <p:attrNameLst>
                                          <p:attrName>ppt_w</p:attrName>
                                        </p:attrNameLst>
                                      </p:cBhvr>
                                      <p:tavLst>
                                        <p:tav tm="0">
                                          <p:val>
                                            <p:fltVal val="0"/>
                                          </p:val>
                                        </p:tav>
                                        <p:tav tm="100000">
                                          <p:val>
                                            <p:strVal val="#ppt_w"/>
                                          </p:val>
                                        </p:tav>
                                      </p:tavLst>
                                    </p:anim>
                                    <p:anim calcmode="lin" valueType="num">
                                      <p:cBhvr>
                                        <p:cTn id="123" dur="500" fill="hold"/>
                                        <p:tgtEl>
                                          <p:spTgt spid="92"/>
                                        </p:tgtEl>
                                        <p:attrNameLst>
                                          <p:attrName>ppt_h</p:attrName>
                                        </p:attrNameLst>
                                      </p:cBhvr>
                                      <p:tavLst>
                                        <p:tav tm="0">
                                          <p:val>
                                            <p:strVal val="#ppt_h"/>
                                          </p:val>
                                        </p:tav>
                                        <p:tav tm="100000">
                                          <p:val>
                                            <p:strVal val="#ppt_h"/>
                                          </p:val>
                                        </p:tav>
                                      </p:tavLst>
                                    </p:anim>
                                  </p:childTnLst>
                                </p:cTn>
                              </p:par>
                            </p:childTnLst>
                          </p:cTn>
                        </p:par>
                      </p:childTnLst>
                    </p:cTn>
                  </p:par>
                  <p:par>
                    <p:cTn id="124" fill="hold">
                      <p:stCondLst>
                        <p:cond delay="indefinite"/>
                      </p:stCondLst>
                      <p:childTnLst>
                        <p:par>
                          <p:cTn id="125" fill="hold">
                            <p:stCondLst>
                              <p:cond delay="0"/>
                            </p:stCondLst>
                            <p:childTnLst>
                              <p:par>
                                <p:cTn id="126" presetID="17" presetClass="entr" presetSubtype="8" fill="hold" grpId="0" nodeType="clickEffect">
                                  <p:stCondLst>
                                    <p:cond delay="0"/>
                                  </p:stCondLst>
                                  <p:childTnLst>
                                    <p:set>
                                      <p:cBhvr>
                                        <p:cTn id="127" dur="1" fill="hold">
                                          <p:stCondLst>
                                            <p:cond delay="0"/>
                                          </p:stCondLst>
                                        </p:cTn>
                                        <p:tgtEl>
                                          <p:spTgt spid="113"/>
                                        </p:tgtEl>
                                        <p:attrNameLst>
                                          <p:attrName>style.visibility</p:attrName>
                                        </p:attrNameLst>
                                      </p:cBhvr>
                                      <p:to>
                                        <p:strVal val="visible"/>
                                      </p:to>
                                    </p:set>
                                    <p:anim calcmode="lin" valueType="num">
                                      <p:cBhvr>
                                        <p:cTn id="128" dur="500" fill="hold"/>
                                        <p:tgtEl>
                                          <p:spTgt spid="113"/>
                                        </p:tgtEl>
                                        <p:attrNameLst>
                                          <p:attrName>ppt_x</p:attrName>
                                        </p:attrNameLst>
                                      </p:cBhvr>
                                      <p:tavLst>
                                        <p:tav tm="0">
                                          <p:val>
                                            <p:strVal val="#ppt_x-#ppt_w/2"/>
                                          </p:val>
                                        </p:tav>
                                        <p:tav tm="100000">
                                          <p:val>
                                            <p:strVal val="#ppt_x"/>
                                          </p:val>
                                        </p:tav>
                                      </p:tavLst>
                                    </p:anim>
                                    <p:anim calcmode="lin" valueType="num">
                                      <p:cBhvr>
                                        <p:cTn id="129" dur="500" fill="hold"/>
                                        <p:tgtEl>
                                          <p:spTgt spid="113"/>
                                        </p:tgtEl>
                                        <p:attrNameLst>
                                          <p:attrName>ppt_y</p:attrName>
                                        </p:attrNameLst>
                                      </p:cBhvr>
                                      <p:tavLst>
                                        <p:tav tm="0">
                                          <p:val>
                                            <p:strVal val="#ppt_y"/>
                                          </p:val>
                                        </p:tav>
                                        <p:tav tm="100000">
                                          <p:val>
                                            <p:strVal val="#ppt_y"/>
                                          </p:val>
                                        </p:tav>
                                      </p:tavLst>
                                    </p:anim>
                                    <p:anim calcmode="lin" valueType="num">
                                      <p:cBhvr>
                                        <p:cTn id="130" dur="500" fill="hold"/>
                                        <p:tgtEl>
                                          <p:spTgt spid="113"/>
                                        </p:tgtEl>
                                        <p:attrNameLst>
                                          <p:attrName>ppt_w</p:attrName>
                                        </p:attrNameLst>
                                      </p:cBhvr>
                                      <p:tavLst>
                                        <p:tav tm="0">
                                          <p:val>
                                            <p:fltVal val="0"/>
                                          </p:val>
                                        </p:tav>
                                        <p:tav tm="100000">
                                          <p:val>
                                            <p:strVal val="#ppt_w"/>
                                          </p:val>
                                        </p:tav>
                                      </p:tavLst>
                                    </p:anim>
                                    <p:anim calcmode="lin" valueType="num">
                                      <p:cBhvr>
                                        <p:cTn id="131" dur="500" fill="hold"/>
                                        <p:tgtEl>
                                          <p:spTgt spid="113"/>
                                        </p:tgtEl>
                                        <p:attrNameLst>
                                          <p:attrName>ppt_h</p:attrName>
                                        </p:attrNameLst>
                                      </p:cBhvr>
                                      <p:tavLst>
                                        <p:tav tm="0">
                                          <p:val>
                                            <p:strVal val="#ppt_h"/>
                                          </p:val>
                                        </p:tav>
                                        <p:tav tm="100000">
                                          <p:val>
                                            <p:strVal val="#ppt_h"/>
                                          </p:val>
                                        </p:tav>
                                      </p:tavLst>
                                    </p:anim>
                                  </p:childTnLst>
                                </p:cTn>
                              </p:par>
                            </p:childTnLst>
                          </p:cTn>
                        </p:par>
                      </p:childTnLst>
                    </p:cTn>
                  </p:par>
                  <p:par>
                    <p:cTn id="132" fill="hold">
                      <p:stCondLst>
                        <p:cond delay="indefinite"/>
                      </p:stCondLst>
                      <p:childTnLst>
                        <p:par>
                          <p:cTn id="133" fill="hold">
                            <p:stCondLst>
                              <p:cond delay="0"/>
                            </p:stCondLst>
                            <p:childTnLst>
                              <p:par>
                                <p:cTn id="134" presetID="17" presetClass="entr" presetSubtype="10" fill="hold" nodeType="clickEffect">
                                  <p:stCondLst>
                                    <p:cond delay="0"/>
                                  </p:stCondLst>
                                  <p:childTnLst>
                                    <p:set>
                                      <p:cBhvr>
                                        <p:cTn id="135" dur="1" fill="hold">
                                          <p:stCondLst>
                                            <p:cond delay="0"/>
                                          </p:stCondLst>
                                        </p:cTn>
                                        <p:tgtEl>
                                          <p:spTgt spid="75"/>
                                        </p:tgtEl>
                                        <p:attrNameLst>
                                          <p:attrName>style.visibility</p:attrName>
                                        </p:attrNameLst>
                                      </p:cBhvr>
                                      <p:to>
                                        <p:strVal val="visible"/>
                                      </p:to>
                                    </p:set>
                                    <p:anim calcmode="lin" valueType="num">
                                      <p:cBhvr>
                                        <p:cTn id="136" dur="500" fill="hold"/>
                                        <p:tgtEl>
                                          <p:spTgt spid="75"/>
                                        </p:tgtEl>
                                        <p:attrNameLst>
                                          <p:attrName>ppt_w</p:attrName>
                                        </p:attrNameLst>
                                      </p:cBhvr>
                                      <p:tavLst>
                                        <p:tav tm="0">
                                          <p:val>
                                            <p:fltVal val="0"/>
                                          </p:val>
                                        </p:tav>
                                        <p:tav tm="100000">
                                          <p:val>
                                            <p:strVal val="#ppt_w"/>
                                          </p:val>
                                        </p:tav>
                                      </p:tavLst>
                                    </p:anim>
                                    <p:anim calcmode="lin" valueType="num">
                                      <p:cBhvr>
                                        <p:cTn id="137" dur="500" fill="hold"/>
                                        <p:tgtEl>
                                          <p:spTgt spid="75"/>
                                        </p:tgtEl>
                                        <p:attrNameLst>
                                          <p:attrName>ppt_h</p:attrName>
                                        </p:attrNameLst>
                                      </p:cBhvr>
                                      <p:tavLst>
                                        <p:tav tm="0">
                                          <p:val>
                                            <p:strVal val="#ppt_h"/>
                                          </p:val>
                                        </p:tav>
                                        <p:tav tm="100000">
                                          <p:val>
                                            <p:strVal val="#ppt_h"/>
                                          </p:val>
                                        </p:tav>
                                      </p:tavLst>
                                    </p:anim>
                                  </p:childTnLst>
                                </p:cTn>
                              </p:par>
                            </p:childTnLst>
                          </p:cTn>
                        </p:par>
                      </p:childTnLst>
                    </p:cTn>
                  </p:par>
                  <p:par>
                    <p:cTn id="138" fill="hold">
                      <p:stCondLst>
                        <p:cond delay="indefinite"/>
                      </p:stCondLst>
                      <p:childTnLst>
                        <p:par>
                          <p:cTn id="139" fill="hold">
                            <p:stCondLst>
                              <p:cond delay="0"/>
                            </p:stCondLst>
                            <p:childTnLst>
                              <p:par>
                                <p:cTn id="140" presetID="17" presetClass="entr" presetSubtype="10" fill="hold" grpId="0" nodeType="clickEffect">
                                  <p:stCondLst>
                                    <p:cond delay="0"/>
                                  </p:stCondLst>
                                  <p:childTnLst>
                                    <p:set>
                                      <p:cBhvr>
                                        <p:cTn id="141" dur="1" fill="hold">
                                          <p:stCondLst>
                                            <p:cond delay="0"/>
                                          </p:stCondLst>
                                        </p:cTn>
                                        <p:tgtEl>
                                          <p:spTgt spid="110"/>
                                        </p:tgtEl>
                                        <p:attrNameLst>
                                          <p:attrName>style.visibility</p:attrName>
                                        </p:attrNameLst>
                                      </p:cBhvr>
                                      <p:to>
                                        <p:strVal val="visible"/>
                                      </p:to>
                                    </p:set>
                                    <p:anim calcmode="lin" valueType="num">
                                      <p:cBhvr>
                                        <p:cTn id="142" dur="500" fill="hold"/>
                                        <p:tgtEl>
                                          <p:spTgt spid="110"/>
                                        </p:tgtEl>
                                        <p:attrNameLst>
                                          <p:attrName>ppt_w</p:attrName>
                                        </p:attrNameLst>
                                      </p:cBhvr>
                                      <p:tavLst>
                                        <p:tav tm="0">
                                          <p:val>
                                            <p:fltVal val="0"/>
                                          </p:val>
                                        </p:tav>
                                        <p:tav tm="100000">
                                          <p:val>
                                            <p:strVal val="#ppt_w"/>
                                          </p:val>
                                        </p:tav>
                                      </p:tavLst>
                                    </p:anim>
                                    <p:anim calcmode="lin" valueType="num">
                                      <p:cBhvr>
                                        <p:cTn id="143" dur="500" fill="hold"/>
                                        <p:tgtEl>
                                          <p:spTgt spid="110"/>
                                        </p:tgtEl>
                                        <p:attrNameLst>
                                          <p:attrName>ppt_h</p:attrName>
                                        </p:attrNameLst>
                                      </p:cBhvr>
                                      <p:tavLst>
                                        <p:tav tm="0">
                                          <p:val>
                                            <p:strVal val="#ppt_h"/>
                                          </p:val>
                                        </p:tav>
                                        <p:tav tm="100000">
                                          <p:val>
                                            <p:strVal val="#ppt_h"/>
                                          </p:val>
                                        </p:tav>
                                      </p:tavLst>
                                    </p:anim>
                                  </p:childTnLst>
                                </p:cTn>
                              </p:par>
                              <p:par>
                                <p:cTn id="144" presetID="17" presetClass="entr" presetSubtype="10" fill="hold" grpId="0" nodeType="withEffect">
                                  <p:stCondLst>
                                    <p:cond delay="0"/>
                                  </p:stCondLst>
                                  <p:childTnLst>
                                    <p:set>
                                      <p:cBhvr>
                                        <p:cTn id="145" dur="1" fill="hold">
                                          <p:stCondLst>
                                            <p:cond delay="0"/>
                                          </p:stCondLst>
                                        </p:cTn>
                                        <p:tgtEl>
                                          <p:spTgt spid="111"/>
                                        </p:tgtEl>
                                        <p:attrNameLst>
                                          <p:attrName>style.visibility</p:attrName>
                                        </p:attrNameLst>
                                      </p:cBhvr>
                                      <p:to>
                                        <p:strVal val="visible"/>
                                      </p:to>
                                    </p:set>
                                    <p:anim calcmode="lin" valueType="num">
                                      <p:cBhvr>
                                        <p:cTn id="146" dur="500" fill="hold"/>
                                        <p:tgtEl>
                                          <p:spTgt spid="111"/>
                                        </p:tgtEl>
                                        <p:attrNameLst>
                                          <p:attrName>ppt_w</p:attrName>
                                        </p:attrNameLst>
                                      </p:cBhvr>
                                      <p:tavLst>
                                        <p:tav tm="0">
                                          <p:val>
                                            <p:fltVal val="0"/>
                                          </p:val>
                                        </p:tav>
                                        <p:tav tm="100000">
                                          <p:val>
                                            <p:strVal val="#ppt_w"/>
                                          </p:val>
                                        </p:tav>
                                      </p:tavLst>
                                    </p:anim>
                                    <p:anim calcmode="lin" valueType="num">
                                      <p:cBhvr>
                                        <p:cTn id="147" dur="500" fill="hold"/>
                                        <p:tgtEl>
                                          <p:spTgt spid="111"/>
                                        </p:tgtEl>
                                        <p:attrNameLst>
                                          <p:attrName>ppt_h</p:attrName>
                                        </p:attrNameLst>
                                      </p:cBhvr>
                                      <p:tavLst>
                                        <p:tav tm="0">
                                          <p:val>
                                            <p:strVal val="#ppt_h"/>
                                          </p:val>
                                        </p:tav>
                                        <p:tav tm="100000">
                                          <p:val>
                                            <p:strVal val="#ppt_h"/>
                                          </p:val>
                                        </p:tav>
                                      </p:tavLst>
                                    </p:anim>
                                  </p:childTnLst>
                                </p:cTn>
                              </p:par>
                            </p:childTnLst>
                          </p:cTn>
                        </p:par>
                      </p:childTnLst>
                    </p:cTn>
                  </p:par>
                  <p:par>
                    <p:cTn id="148" fill="hold">
                      <p:stCondLst>
                        <p:cond delay="indefinite"/>
                      </p:stCondLst>
                      <p:childTnLst>
                        <p:par>
                          <p:cTn id="149" fill="hold">
                            <p:stCondLst>
                              <p:cond delay="0"/>
                            </p:stCondLst>
                            <p:childTnLst>
                              <p:par>
                                <p:cTn id="150" presetID="17" presetClass="entr" presetSubtype="8" fill="hold" grpId="0" nodeType="clickEffect">
                                  <p:stCondLst>
                                    <p:cond delay="0"/>
                                  </p:stCondLst>
                                  <p:childTnLst>
                                    <p:set>
                                      <p:cBhvr>
                                        <p:cTn id="151" dur="1" fill="hold">
                                          <p:stCondLst>
                                            <p:cond delay="0"/>
                                          </p:stCondLst>
                                        </p:cTn>
                                        <p:tgtEl>
                                          <p:spTgt spid="114"/>
                                        </p:tgtEl>
                                        <p:attrNameLst>
                                          <p:attrName>style.visibility</p:attrName>
                                        </p:attrNameLst>
                                      </p:cBhvr>
                                      <p:to>
                                        <p:strVal val="visible"/>
                                      </p:to>
                                    </p:set>
                                    <p:anim calcmode="lin" valueType="num">
                                      <p:cBhvr>
                                        <p:cTn id="152" dur="500" fill="hold"/>
                                        <p:tgtEl>
                                          <p:spTgt spid="114"/>
                                        </p:tgtEl>
                                        <p:attrNameLst>
                                          <p:attrName>ppt_x</p:attrName>
                                        </p:attrNameLst>
                                      </p:cBhvr>
                                      <p:tavLst>
                                        <p:tav tm="0">
                                          <p:val>
                                            <p:strVal val="#ppt_x-#ppt_w/2"/>
                                          </p:val>
                                        </p:tav>
                                        <p:tav tm="100000">
                                          <p:val>
                                            <p:strVal val="#ppt_x"/>
                                          </p:val>
                                        </p:tav>
                                      </p:tavLst>
                                    </p:anim>
                                    <p:anim calcmode="lin" valueType="num">
                                      <p:cBhvr>
                                        <p:cTn id="153" dur="500" fill="hold"/>
                                        <p:tgtEl>
                                          <p:spTgt spid="114"/>
                                        </p:tgtEl>
                                        <p:attrNameLst>
                                          <p:attrName>ppt_y</p:attrName>
                                        </p:attrNameLst>
                                      </p:cBhvr>
                                      <p:tavLst>
                                        <p:tav tm="0">
                                          <p:val>
                                            <p:strVal val="#ppt_y"/>
                                          </p:val>
                                        </p:tav>
                                        <p:tav tm="100000">
                                          <p:val>
                                            <p:strVal val="#ppt_y"/>
                                          </p:val>
                                        </p:tav>
                                      </p:tavLst>
                                    </p:anim>
                                    <p:anim calcmode="lin" valueType="num">
                                      <p:cBhvr>
                                        <p:cTn id="154" dur="500" fill="hold"/>
                                        <p:tgtEl>
                                          <p:spTgt spid="114"/>
                                        </p:tgtEl>
                                        <p:attrNameLst>
                                          <p:attrName>ppt_w</p:attrName>
                                        </p:attrNameLst>
                                      </p:cBhvr>
                                      <p:tavLst>
                                        <p:tav tm="0">
                                          <p:val>
                                            <p:fltVal val="0"/>
                                          </p:val>
                                        </p:tav>
                                        <p:tav tm="100000">
                                          <p:val>
                                            <p:strVal val="#ppt_w"/>
                                          </p:val>
                                        </p:tav>
                                      </p:tavLst>
                                    </p:anim>
                                    <p:anim calcmode="lin" valueType="num">
                                      <p:cBhvr>
                                        <p:cTn id="155" dur="500" fill="hold"/>
                                        <p:tgtEl>
                                          <p:spTgt spid="114"/>
                                        </p:tgtEl>
                                        <p:attrNameLst>
                                          <p:attrName>ppt_h</p:attrName>
                                        </p:attrNameLst>
                                      </p:cBhvr>
                                      <p:tavLst>
                                        <p:tav tm="0">
                                          <p:val>
                                            <p:strVal val="#ppt_h"/>
                                          </p:val>
                                        </p:tav>
                                        <p:tav tm="100000">
                                          <p:val>
                                            <p:strVal val="#ppt_h"/>
                                          </p:val>
                                        </p:tav>
                                      </p:tavLst>
                                    </p:anim>
                                  </p:childTnLst>
                                </p:cTn>
                              </p:par>
                            </p:childTnLst>
                          </p:cTn>
                        </p:par>
                      </p:childTnLst>
                    </p:cTn>
                  </p:par>
                  <p:par>
                    <p:cTn id="156" fill="hold">
                      <p:stCondLst>
                        <p:cond delay="indefinite"/>
                      </p:stCondLst>
                      <p:childTnLst>
                        <p:par>
                          <p:cTn id="157" fill="hold">
                            <p:stCondLst>
                              <p:cond delay="0"/>
                            </p:stCondLst>
                            <p:childTnLst>
                              <p:par>
                                <p:cTn id="158" presetID="17" presetClass="entr" presetSubtype="10" fill="hold" nodeType="clickEffect">
                                  <p:stCondLst>
                                    <p:cond delay="0"/>
                                  </p:stCondLst>
                                  <p:childTnLst>
                                    <p:set>
                                      <p:cBhvr>
                                        <p:cTn id="159" dur="1" fill="hold">
                                          <p:stCondLst>
                                            <p:cond delay="0"/>
                                          </p:stCondLst>
                                        </p:cTn>
                                        <p:tgtEl>
                                          <p:spTgt spid="94"/>
                                        </p:tgtEl>
                                        <p:attrNameLst>
                                          <p:attrName>style.visibility</p:attrName>
                                        </p:attrNameLst>
                                      </p:cBhvr>
                                      <p:to>
                                        <p:strVal val="visible"/>
                                      </p:to>
                                    </p:set>
                                    <p:anim calcmode="lin" valueType="num">
                                      <p:cBhvr>
                                        <p:cTn id="160" dur="500" fill="hold"/>
                                        <p:tgtEl>
                                          <p:spTgt spid="94"/>
                                        </p:tgtEl>
                                        <p:attrNameLst>
                                          <p:attrName>ppt_w</p:attrName>
                                        </p:attrNameLst>
                                      </p:cBhvr>
                                      <p:tavLst>
                                        <p:tav tm="0">
                                          <p:val>
                                            <p:fltVal val="0"/>
                                          </p:val>
                                        </p:tav>
                                        <p:tav tm="100000">
                                          <p:val>
                                            <p:strVal val="#ppt_w"/>
                                          </p:val>
                                        </p:tav>
                                      </p:tavLst>
                                    </p:anim>
                                    <p:anim calcmode="lin" valueType="num">
                                      <p:cBhvr>
                                        <p:cTn id="161" dur="500" fill="hold"/>
                                        <p:tgtEl>
                                          <p:spTgt spid="94"/>
                                        </p:tgtEl>
                                        <p:attrNameLst>
                                          <p:attrName>ppt_h</p:attrName>
                                        </p:attrNameLst>
                                      </p:cBhvr>
                                      <p:tavLst>
                                        <p:tav tm="0">
                                          <p:val>
                                            <p:strVal val="#ppt_h"/>
                                          </p:val>
                                        </p:tav>
                                        <p:tav tm="100000">
                                          <p:val>
                                            <p:strVal val="#ppt_h"/>
                                          </p:val>
                                        </p:tav>
                                      </p:tavLst>
                                    </p:anim>
                                  </p:childTnLst>
                                </p:cTn>
                              </p:par>
                            </p:childTnLst>
                          </p:cTn>
                        </p:par>
                      </p:childTnLst>
                    </p:cTn>
                  </p:par>
                  <p:par>
                    <p:cTn id="162" fill="hold">
                      <p:stCondLst>
                        <p:cond delay="indefinite"/>
                      </p:stCondLst>
                      <p:childTnLst>
                        <p:par>
                          <p:cTn id="163" fill="hold">
                            <p:stCondLst>
                              <p:cond delay="0"/>
                            </p:stCondLst>
                            <p:childTnLst>
                              <p:par>
                                <p:cTn id="164" presetID="17" presetClass="entr" presetSubtype="10" fill="hold" grpId="0" nodeType="clickEffect">
                                  <p:stCondLst>
                                    <p:cond delay="0"/>
                                  </p:stCondLst>
                                  <p:childTnLst>
                                    <p:set>
                                      <p:cBhvr>
                                        <p:cTn id="165" dur="1" fill="hold">
                                          <p:stCondLst>
                                            <p:cond delay="0"/>
                                          </p:stCondLst>
                                        </p:cTn>
                                        <p:tgtEl>
                                          <p:spTgt spid="93"/>
                                        </p:tgtEl>
                                        <p:attrNameLst>
                                          <p:attrName>style.visibility</p:attrName>
                                        </p:attrNameLst>
                                      </p:cBhvr>
                                      <p:to>
                                        <p:strVal val="visible"/>
                                      </p:to>
                                    </p:set>
                                    <p:anim calcmode="lin" valueType="num">
                                      <p:cBhvr>
                                        <p:cTn id="166" dur="500" fill="hold"/>
                                        <p:tgtEl>
                                          <p:spTgt spid="93"/>
                                        </p:tgtEl>
                                        <p:attrNameLst>
                                          <p:attrName>ppt_w</p:attrName>
                                        </p:attrNameLst>
                                      </p:cBhvr>
                                      <p:tavLst>
                                        <p:tav tm="0">
                                          <p:val>
                                            <p:fltVal val="0"/>
                                          </p:val>
                                        </p:tav>
                                        <p:tav tm="100000">
                                          <p:val>
                                            <p:strVal val="#ppt_w"/>
                                          </p:val>
                                        </p:tav>
                                      </p:tavLst>
                                    </p:anim>
                                    <p:anim calcmode="lin" valueType="num">
                                      <p:cBhvr>
                                        <p:cTn id="167" dur="500" fill="hold"/>
                                        <p:tgtEl>
                                          <p:spTgt spid="93"/>
                                        </p:tgtEl>
                                        <p:attrNameLst>
                                          <p:attrName>ppt_h</p:attrName>
                                        </p:attrNameLst>
                                      </p:cBhvr>
                                      <p:tavLst>
                                        <p:tav tm="0">
                                          <p:val>
                                            <p:strVal val="#ppt_h"/>
                                          </p:val>
                                        </p:tav>
                                        <p:tav tm="100000">
                                          <p:val>
                                            <p:strVal val="#ppt_h"/>
                                          </p:val>
                                        </p:tav>
                                      </p:tavLst>
                                    </p:anim>
                                  </p:childTnLst>
                                </p:cTn>
                              </p:par>
                              <p:par>
                                <p:cTn id="168" presetID="17" presetClass="entr" presetSubtype="10" fill="hold" grpId="0" nodeType="withEffect">
                                  <p:stCondLst>
                                    <p:cond delay="0"/>
                                  </p:stCondLst>
                                  <p:childTnLst>
                                    <p:set>
                                      <p:cBhvr>
                                        <p:cTn id="169" dur="1" fill="hold">
                                          <p:stCondLst>
                                            <p:cond delay="0"/>
                                          </p:stCondLst>
                                        </p:cTn>
                                        <p:tgtEl>
                                          <p:spTgt spid="112"/>
                                        </p:tgtEl>
                                        <p:attrNameLst>
                                          <p:attrName>style.visibility</p:attrName>
                                        </p:attrNameLst>
                                      </p:cBhvr>
                                      <p:to>
                                        <p:strVal val="visible"/>
                                      </p:to>
                                    </p:set>
                                    <p:anim calcmode="lin" valueType="num">
                                      <p:cBhvr>
                                        <p:cTn id="170" dur="500" fill="hold"/>
                                        <p:tgtEl>
                                          <p:spTgt spid="112"/>
                                        </p:tgtEl>
                                        <p:attrNameLst>
                                          <p:attrName>ppt_w</p:attrName>
                                        </p:attrNameLst>
                                      </p:cBhvr>
                                      <p:tavLst>
                                        <p:tav tm="0">
                                          <p:val>
                                            <p:fltVal val="0"/>
                                          </p:val>
                                        </p:tav>
                                        <p:tav tm="100000">
                                          <p:val>
                                            <p:strVal val="#ppt_w"/>
                                          </p:val>
                                        </p:tav>
                                      </p:tavLst>
                                    </p:anim>
                                    <p:anim calcmode="lin" valueType="num">
                                      <p:cBhvr>
                                        <p:cTn id="171" dur="500" fill="hold"/>
                                        <p:tgtEl>
                                          <p:spTgt spid="1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7" grpId="0"/>
      <p:bldP spid="10" grpId="0" animBg="1"/>
      <p:bldP spid="18" grpId="0"/>
      <p:bldP spid="11" grpId="0" animBg="1"/>
      <p:bldP spid="19" grpId="0"/>
      <p:bldP spid="12" grpId="0" animBg="1"/>
      <p:bldP spid="20" grpId="0"/>
      <p:bldP spid="13" grpId="0" animBg="1"/>
      <p:bldP spid="21" grpId="0"/>
      <p:bldP spid="5" grpId="0" animBg="1"/>
      <p:bldP spid="22" grpId="0"/>
      <p:bldP spid="8" grpId="0" animBg="1"/>
      <p:bldP spid="24" grpId="0"/>
      <p:bldP spid="7" grpId="0" animBg="1"/>
      <p:bldP spid="25" grpId="0"/>
      <p:bldP spid="51" grpId="0" animBg="1"/>
      <p:bldP spid="55" grpId="0" animBg="1"/>
      <p:bldP spid="56" grpId="0" animBg="1"/>
      <p:bldP spid="57" grpId="0" animBg="1"/>
      <p:bldP spid="58" grpId="0" animBg="1"/>
      <p:bldP spid="59" grpId="0" animBg="1"/>
      <p:bldP spid="60" grpId="0" animBg="1"/>
      <p:bldP spid="62" grpId="0" animBg="1"/>
      <p:bldP spid="91" grpId="0" animBg="1"/>
      <p:bldP spid="92" grpId="0" animBg="1"/>
      <p:bldP spid="93" grpId="0" animBg="1"/>
      <p:bldP spid="110" grpId="0" animBg="1"/>
      <p:bldP spid="111" grpId="0" animBg="1"/>
      <p:bldP spid="112" grpId="0" animBg="1"/>
      <p:bldP spid="113" grpId="0" animBg="1"/>
      <p:bldP spid="1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589279"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473525"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sp>
        <p:nvSpPr>
          <p:cNvPr id="9" name="椭圆 8"/>
          <p:cNvSpPr/>
          <p:nvPr/>
        </p:nvSpPr>
        <p:spPr>
          <a:xfrm>
            <a:off x="1962174"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473525"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sp>
        <p:nvSpPr>
          <p:cNvPr id="10" name="椭圆 9"/>
          <p:cNvSpPr/>
          <p:nvPr/>
        </p:nvSpPr>
        <p:spPr>
          <a:xfrm>
            <a:off x="1753139"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473525"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sp>
        <p:nvSpPr>
          <p:cNvPr id="11" name="椭圆 10"/>
          <p:cNvSpPr/>
          <p:nvPr/>
        </p:nvSpPr>
        <p:spPr>
          <a:xfrm>
            <a:off x="1265390"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357422"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sp>
        <p:nvSpPr>
          <p:cNvPr id="12" name="椭圆 11"/>
          <p:cNvSpPr/>
          <p:nvPr/>
        </p:nvSpPr>
        <p:spPr>
          <a:xfrm>
            <a:off x="959830"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30649"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sp>
        <p:nvSpPr>
          <p:cNvPr id="13" name="椭圆 12"/>
          <p:cNvSpPr/>
          <p:nvPr/>
        </p:nvSpPr>
        <p:spPr>
          <a:xfrm>
            <a:off x="635495"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sp>
        <p:nvSpPr>
          <p:cNvPr id="5" name="椭圆 4"/>
          <p:cNvSpPr/>
          <p:nvPr/>
        </p:nvSpPr>
        <p:spPr>
          <a:xfrm rot="21376406">
            <a:off x="428596"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473525"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sp>
        <p:nvSpPr>
          <p:cNvPr id="8" name="椭圆 7"/>
          <p:cNvSpPr/>
          <p:nvPr/>
        </p:nvSpPr>
        <p:spPr>
          <a:xfrm>
            <a:off x="2171209"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83049"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sp>
        <p:nvSpPr>
          <p:cNvPr id="7" name="椭圆 6"/>
          <p:cNvSpPr/>
          <p:nvPr/>
        </p:nvSpPr>
        <p:spPr>
          <a:xfrm>
            <a:off x="2380244"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箭头连接符 32"/>
          <p:cNvCxnSpPr/>
          <p:nvPr/>
        </p:nvCxnSpPr>
        <p:spPr>
          <a:xfrm>
            <a:off x="3759409"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759409"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759409"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759409"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759409"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759409"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759409"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sp>
        <p:nvSpPr>
          <p:cNvPr id="58" name="圆角矩形 57"/>
          <p:cNvSpPr/>
          <p:nvPr/>
        </p:nvSpPr>
        <p:spPr>
          <a:xfrm>
            <a:off x="6357950"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sp>
        <p:nvSpPr>
          <p:cNvPr id="59" name="圆角矩形 58"/>
          <p:cNvSpPr/>
          <p:nvPr/>
        </p:nvSpPr>
        <p:spPr>
          <a:xfrm>
            <a:off x="6357950"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grpSp>
        <p:nvGrpSpPr>
          <p:cNvPr id="2" name="组合 52"/>
          <p:cNvGrpSpPr/>
          <p:nvPr/>
        </p:nvGrpSpPr>
        <p:grpSpPr>
          <a:xfrm>
            <a:off x="2483049" y="4863718"/>
            <a:ext cx="5946603" cy="390590"/>
            <a:chOff x="2483049" y="4863718"/>
            <a:chExt cx="5946603" cy="390590"/>
          </a:xfrm>
        </p:grpSpPr>
        <p:grpSp>
          <p:nvGrpSpPr>
            <p:cNvPr id="3" name="组合 51"/>
            <p:cNvGrpSpPr/>
            <p:nvPr/>
          </p:nvGrpSpPr>
          <p:grpSpPr>
            <a:xfrm>
              <a:off x="2483049" y="4863718"/>
              <a:ext cx="3732025" cy="369332"/>
              <a:chOff x="2483049" y="4863718"/>
              <a:chExt cx="3732025" cy="369332"/>
            </a:xfrm>
          </p:grpSpPr>
          <p:sp>
            <p:nvSpPr>
              <p:cNvPr id="25" name="TextBox 24"/>
              <p:cNvSpPr txBox="1"/>
              <p:nvPr/>
            </p:nvSpPr>
            <p:spPr>
              <a:xfrm>
                <a:off x="2483049"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cxnSp>
            <p:nvCxnSpPr>
              <p:cNvPr id="34" name="直接箭头连接符 33"/>
              <p:cNvCxnSpPr/>
              <p:nvPr/>
            </p:nvCxnSpPr>
            <p:spPr>
              <a:xfrm>
                <a:off x="3759409"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60" name="圆角矩形 59"/>
            <p:cNvSpPr/>
            <p:nvPr/>
          </p:nvSpPr>
          <p:spPr>
            <a:xfrm>
              <a:off x="6357950"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grpSp>
      <p:sp>
        <p:nvSpPr>
          <p:cNvPr id="61" name="圆角矩形 60"/>
          <p:cNvSpPr/>
          <p:nvPr/>
        </p:nvSpPr>
        <p:spPr>
          <a:xfrm>
            <a:off x="6357950"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sp>
        <p:nvSpPr>
          <p:cNvPr id="48" name="矩形 47"/>
          <p:cNvSpPr/>
          <p:nvPr/>
        </p:nvSpPr>
        <p:spPr>
          <a:xfrm>
            <a:off x="71406" y="0"/>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sp>
        <p:nvSpPr>
          <p:cNvPr id="65" name="TextBox 4"/>
          <p:cNvSpPr txBox="1">
            <a:spLocks noChangeArrowheads="1"/>
          </p:cNvSpPr>
          <p:nvPr/>
        </p:nvSpPr>
        <p:spPr bwMode="auto">
          <a:xfrm>
            <a:off x="642928" y="2000267"/>
            <a:ext cx="2500312" cy="3786187"/>
          </a:xfrm>
          <a:prstGeom prst="rect">
            <a:avLst/>
          </a:prstGeom>
          <a:noFill/>
          <a:ln w="9525">
            <a:noFill/>
            <a:miter lim="800000"/>
            <a:headEnd/>
            <a:tailEnd/>
          </a:ln>
        </p:spPr>
        <p:txBody>
          <a:bodyPr>
            <a:spAutoFit/>
          </a:bodyPr>
          <a:lstStyle/>
          <a:p>
            <a:pPr>
              <a:lnSpc>
                <a:spcPct val="150000"/>
              </a:lnSpc>
              <a:buFont typeface="Wingdings" pitchFamily="2" charset="2"/>
              <a:buChar char="Ø"/>
            </a:pPr>
            <a:r>
              <a:rPr lang="zh-CN" altLang="en-US" sz="2000" dirty="0"/>
              <a:t>中央空调系统</a:t>
            </a:r>
            <a:endParaRPr lang="en-US" altLang="zh-CN" sz="2000" dirty="0"/>
          </a:p>
          <a:p>
            <a:pPr>
              <a:lnSpc>
                <a:spcPct val="150000"/>
              </a:lnSpc>
              <a:buFont typeface="Wingdings" pitchFamily="2" charset="2"/>
              <a:buChar char="Ø"/>
            </a:pPr>
            <a:r>
              <a:rPr lang="zh-CN" altLang="en-US" sz="2000" dirty="0"/>
              <a:t>中央新风系统</a:t>
            </a:r>
            <a:endParaRPr lang="en-US" altLang="zh-CN" sz="2000" dirty="0"/>
          </a:p>
          <a:p>
            <a:pPr>
              <a:lnSpc>
                <a:spcPct val="150000"/>
              </a:lnSpc>
              <a:buFont typeface="Wingdings" pitchFamily="2" charset="2"/>
              <a:buChar char="Ø"/>
            </a:pPr>
            <a:r>
              <a:rPr lang="zh-CN" altLang="en-US" sz="2000" dirty="0"/>
              <a:t>中央采暖系统</a:t>
            </a:r>
            <a:endParaRPr lang="en-US" altLang="zh-CN" sz="2000" dirty="0"/>
          </a:p>
          <a:p>
            <a:pPr>
              <a:lnSpc>
                <a:spcPct val="150000"/>
              </a:lnSpc>
              <a:buFont typeface="Wingdings" pitchFamily="2" charset="2"/>
              <a:buChar char="Ø"/>
            </a:pPr>
            <a:r>
              <a:rPr lang="zh-CN" altLang="en-US" sz="2000" dirty="0"/>
              <a:t>中央热水系统</a:t>
            </a:r>
            <a:endParaRPr lang="en-US" altLang="zh-CN" sz="2000" dirty="0"/>
          </a:p>
          <a:p>
            <a:pPr>
              <a:lnSpc>
                <a:spcPct val="150000"/>
              </a:lnSpc>
              <a:buFont typeface="Wingdings" pitchFamily="2" charset="2"/>
              <a:buChar char="Ø"/>
            </a:pPr>
            <a:r>
              <a:rPr lang="zh-CN" altLang="en-US" sz="2000" dirty="0"/>
              <a:t>中央除尘系统</a:t>
            </a:r>
            <a:endParaRPr lang="en-US" altLang="zh-CN" sz="2000" dirty="0"/>
          </a:p>
          <a:p>
            <a:pPr>
              <a:lnSpc>
                <a:spcPct val="150000"/>
              </a:lnSpc>
              <a:buFont typeface="Wingdings" pitchFamily="2" charset="2"/>
              <a:buChar char="Ø"/>
            </a:pPr>
            <a:r>
              <a:rPr lang="zh-CN" altLang="en-US" sz="2000" dirty="0"/>
              <a:t>水处理系</a:t>
            </a:r>
            <a:r>
              <a:rPr lang="zh-CN" altLang="en-US" sz="2000" dirty="0" smtClean="0"/>
              <a:t>统</a:t>
            </a:r>
          </a:p>
          <a:p>
            <a:pPr>
              <a:lnSpc>
                <a:spcPct val="150000"/>
              </a:lnSpc>
              <a:buFont typeface="Wingdings" pitchFamily="2" charset="2"/>
              <a:buChar char="Ø"/>
            </a:pPr>
            <a:r>
              <a:rPr lang="zh-CN" altLang="en-US" sz="2000" dirty="0" smtClean="0"/>
              <a:t>太阳能热源系统</a:t>
            </a:r>
            <a:endParaRPr lang="en-US" altLang="zh-CN" sz="2000" dirty="0" smtClean="0"/>
          </a:p>
          <a:p>
            <a:pPr>
              <a:lnSpc>
                <a:spcPct val="150000"/>
              </a:lnSpc>
              <a:buFont typeface="Wingdings" pitchFamily="2" charset="2"/>
              <a:buChar char="Ø"/>
            </a:pPr>
            <a:r>
              <a:rPr lang="zh-CN" altLang="en-US" sz="2000" dirty="0" smtClean="0"/>
              <a:t>热水浴霸系统</a:t>
            </a:r>
            <a:endParaRPr lang="en-US" altLang="zh-CN" sz="2000" dirty="0"/>
          </a:p>
        </p:txBody>
      </p:sp>
      <p:sp>
        <p:nvSpPr>
          <p:cNvPr id="66" name="TextBox 5"/>
          <p:cNvSpPr txBox="1">
            <a:spLocks noChangeArrowheads="1"/>
          </p:cNvSpPr>
          <p:nvPr/>
        </p:nvSpPr>
        <p:spPr bwMode="auto">
          <a:xfrm>
            <a:off x="3500438" y="2000252"/>
            <a:ext cx="2214562" cy="3785652"/>
          </a:xfrm>
          <a:prstGeom prst="rect">
            <a:avLst/>
          </a:prstGeom>
          <a:noFill/>
          <a:ln w="9525">
            <a:noFill/>
            <a:miter lim="800000"/>
            <a:headEnd/>
            <a:tailEnd/>
          </a:ln>
        </p:spPr>
        <p:txBody>
          <a:bodyPr>
            <a:spAutoFit/>
          </a:bodyPr>
          <a:lstStyle/>
          <a:p>
            <a:pPr>
              <a:lnSpc>
                <a:spcPct val="150000"/>
              </a:lnSpc>
              <a:buFont typeface="Wingdings" pitchFamily="2" charset="2"/>
              <a:buChar char="Ø"/>
            </a:pPr>
            <a:r>
              <a:rPr lang="zh-CN" altLang="en-US" sz="2000" dirty="0"/>
              <a:t>智能车库系统</a:t>
            </a:r>
            <a:endParaRPr lang="en-US" altLang="zh-CN" sz="2000" dirty="0"/>
          </a:p>
          <a:p>
            <a:pPr>
              <a:lnSpc>
                <a:spcPct val="150000"/>
              </a:lnSpc>
              <a:buFont typeface="Wingdings" pitchFamily="2" charset="2"/>
              <a:buChar char="Ø"/>
            </a:pPr>
            <a:r>
              <a:rPr lang="zh-CN" altLang="en-US" sz="2000" dirty="0"/>
              <a:t>智能安防系统</a:t>
            </a:r>
            <a:endParaRPr lang="en-US" altLang="zh-CN" sz="2000" dirty="0"/>
          </a:p>
          <a:p>
            <a:pPr>
              <a:lnSpc>
                <a:spcPct val="150000"/>
              </a:lnSpc>
              <a:buFont typeface="Wingdings" pitchFamily="2" charset="2"/>
              <a:buChar char="Ø"/>
            </a:pPr>
            <a:r>
              <a:rPr lang="zh-CN" altLang="en-US" sz="2000" dirty="0"/>
              <a:t>视频监控系统</a:t>
            </a:r>
            <a:endParaRPr lang="en-US" altLang="zh-CN" sz="2000" dirty="0"/>
          </a:p>
          <a:p>
            <a:pPr lvl="0">
              <a:lnSpc>
                <a:spcPct val="150000"/>
              </a:lnSpc>
              <a:buFont typeface="Wingdings" pitchFamily="2" charset="2"/>
              <a:buChar char="Ø"/>
            </a:pPr>
            <a:r>
              <a:rPr lang="zh-CN" altLang="en-US" sz="2000" dirty="0"/>
              <a:t>智</a:t>
            </a:r>
            <a:r>
              <a:rPr lang="zh-CN" altLang="en-US" sz="2000" dirty="0" smtClean="0"/>
              <a:t>能灯</a:t>
            </a:r>
            <a:r>
              <a:rPr lang="zh-CN" altLang="en-US" sz="2000" dirty="0"/>
              <a:t>光系统</a:t>
            </a:r>
            <a:endParaRPr lang="en-US" altLang="zh-CN" sz="2000" dirty="0"/>
          </a:p>
          <a:p>
            <a:pPr>
              <a:lnSpc>
                <a:spcPct val="150000"/>
              </a:lnSpc>
              <a:buFont typeface="Wingdings" pitchFamily="2" charset="2"/>
              <a:buChar char="Ø"/>
            </a:pPr>
            <a:r>
              <a:rPr lang="zh-CN" altLang="en-US" sz="2000" dirty="0"/>
              <a:t>智能影院系统</a:t>
            </a:r>
            <a:endParaRPr lang="en-US" altLang="zh-CN" sz="2000" dirty="0"/>
          </a:p>
          <a:p>
            <a:pPr>
              <a:lnSpc>
                <a:spcPct val="150000"/>
              </a:lnSpc>
              <a:buFont typeface="Wingdings" pitchFamily="2" charset="2"/>
              <a:buChar char="Ø"/>
            </a:pPr>
            <a:r>
              <a:rPr lang="zh-CN" altLang="en-US" sz="2000" dirty="0"/>
              <a:t>智能窗帘系统</a:t>
            </a:r>
            <a:endParaRPr lang="en-US" altLang="zh-CN" sz="2000" dirty="0"/>
          </a:p>
          <a:p>
            <a:pPr>
              <a:lnSpc>
                <a:spcPct val="150000"/>
              </a:lnSpc>
              <a:buFont typeface="Wingdings" pitchFamily="2" charset="2"/>
              <a:buChar char="Ø"/>
            </a:pPr>
            <a:r>
              <a:rPr lang="zh-CN" altLang="en-US" sz="2000" dirty="0"/>
              <a:t>背景音乐系统</a:t>
            </a:r>
            <a:endParaRPr lang="en-US" altLang="zh-CN" sz="2000" dirty="0"/>
          </a:p>
          <a:p>
            <a:pPr>
              <a:lnSpc>
                <a:spcPct val="150000"/>
              </a:lnSpc>
              <a:buFont typeface="Wingdings" pitchFamily="2" charset="2"/>
              <a:buChar char="Ø"/>
            </a:pPr>
            <a:r>
              <a:rPr lang="zh-CN" altLang="en-US" sz="2000" dirty="0"/>
              <a:t>远程</a:t>
            </a:r>
            <a:r>
              <a:rPr lang="en-US" altLang="zh-CN" sz="2000" dirty="0"/>
              <a:t>&amp;</a:t>
            </a:r>
            <a:r>
              <a:rPr lang="zh-CN" altLang="en-US" sz="2000" dirty="0"/>
              <a:t>中央控制</a:t>
            </a:r>
          </a:p>
        </p:txBody>
      </p:sp>
      <p:sp>
        <p:nvSpPr>
          <p:cNvPr id="67" name="TextBox 6"/>
          <p:cNvSpPr txBox="1">
            <a:spLocks noChangeArrowheads="1"/>
          </p:cNvSpPr>
          <p:nvPr/>
        </p:nvSpPr>
        <p:spPr bwMode="auto">
          <a:xfrm>
            <a:off x="6357938" y="2000252"/>
            <a:ext cx="2357437" cy="3786187"/>
          </a:xfrm>
          <a:prstGeom prst="rect">
            <a:avLst/>
          </a:prstGeom>
          <a:noFill/>
          <a:ln w="9525">
            <a:noFill/>
            <a:miter lim="800000"/>
            <a:headEnd/>
            <a:tailEnd/>
          </a:ln>
        </p:spPr>
        <p:txBody>
          <a:bodyPr>
            <a:spAutoFit/>
          </a:bodyPr>
          <a:lstStyle/>
          <a:p>
            <a:pPr>
              <a:lnSpc>
                <a:spcPct val="150000"/>
              </a:lnSpc>
              <a:buFont typeface="Wingdings" pitchFamily="2" charset="2"/>
              <a:buChar char="Ø"/>
            </a:pPr>
            <a:r>
              <a:rPr lang="zh-CN" altLang="en-US" sz="2000" dirty="0"/>
              <a:t>泳池系统</a:t>
            </a:r>
            <a:endParaRPr lang="en-US" altLang="zh-CN" sz="2000" dirty="0"/>
          </a:p>
          <a:p>
            <a:pPr>
              <a:lnSpc>
                <a:spcPct val="150000"/>
              </a:lnSpc>
              <a:buFont typeface="Wingdings" pitchFamily="2" charset="2"/>
              <a:buChar char="Ø"/>
            </a:pPr>
            <a:r>
              <a:rPr lang="zh-CN" altLang="en-US" sz="2000" dirty="0"/>
              <a:t>酒窖系统</a:t>
            </a:r>
            <a:endParaRPr lang="en-US" altLang="zh-CN" sz="2000" dirty="0"/>
          </a:p>
          <a:p>
            <a:pPr>
              <a:lnSpc>
                <a:spcPct val="150000"/>
              </a:lnSpc>
              <a:buFont typeface="Wingdings" pitchFamily="2" charset="2"/>
              <a:buChar char="Ø"/>
            </a:pPr>
            <a:r>
              <a:rPr lang="zh-CN" altLang="en-US" sz="2000" dirty="0"/>
              <a:t>桑拿系统</a:t>
            </a:r>
            <a:endParaRPr lang="en-US" altLang="zh-CN" sz="2000" dirty="0"/>
          </a:p>
          <a:p>
            <a:pPr>
              <a:lnSpc>
                <a:spcPct val="150000"/>
              </a:lnSpc>
              <a:buFont typeface="Wingdings" pitchFamily="2" charset="2"/>
              <a:buChar char="Ø"/>
            </a:pPr>
            <a:r>
              <a:rPr lang="zh-CN" altLang="en-US" sz="2000" dirty="0"/>
              <a:t>聚能系统</a:t>
            </a:r>
            <a:endParaRPr lang="en-US" altLang="zh-CN" sz="2000" dirty="0"/>
          </a:p>
          <a:p>
            <a:pPr>
              <a:lnSpc>
                <a:spcPct val="150000"/>
              </a:lnSpc>
              <a:buFont typeface="Wingdings" pitchFamily="2" charset="2"/>
              <a:buChar char="Ø"/>
            </a:pPr>
            <a:r>
              <a:rPr lang="zh-CN" altLang="en-US" sz="2000" dirty="0"/>
              <a:t>节能保温系统</a:t>
            </a:r>
            <a:endParaRPr lang="en-US" altLang="zh-CN" sz="2000" dirty="0"/>
          </a:p>
          <a:p>
            <a:pPr>
              <a:lnSpc>
                <a:spcPct val="150000"/>
              </a:lnSpc>
              <a:buFont typeface="Wingdings" pitchFamily="2" charset="2"/>
              <a:buChar char="Ø"/>
            </a:pPr>
            <a:r>
              <a:rPr lang="zh-CN" altLang="en-US" sz="2000" dirty="0"/>
              <a:t>雨水再利用系统</a:t>
            </a:r>
            <a:endParaRPr lang="en-US" altLang="zh-CN" sz="2000" dirty="0"/>
          </a:p>
          <a:p>
            <a:pPr>
              <a:lnSpc>
                <a:spcPct val="150000"/>
              </a:lnSpc>
              <a:buFont typeface="Wingdings" pitchFamily="2" charset="2"/>
              <a:buChar char="Ø"/>
            </a:pPr>
            <a:r>
              <a:rPr lang="zh-CN" altLang="en-US" sz="2000" dirty="0"/>
              <a:t>太阳能光电系统</a:t>
            </a:r>
            <a:endParaRPr lang="en-US" altLang="zh-CN" sz="2000" dirty="0"/>
          </a:p>
          <a:p>
            <a:pPr>
              <a:lnSpc>
                <a:spcPct val="150000"/>
              </a:lnSpc>
              <a:buFont typeface="Wingdings" pitchFamily="2" charset="2"/>
              <a:buChar char="Ø"/>
            </a:pPr>
            <a:r>
              <a:rPr lang="zh-CN" altLang="en-US" sz="2000" dirty="0"/>
              <a:t>智能家用电器</a:t>
            </a:r>
          </a:p>
        </p:txBody>
      </p:sp>
      <p:sp>
        <p:nvSpPr>
          <p:cNvPr id="68" name="矩形 67"/>
          <p:cNvSpPr/>
          <p:nvPr/>
        </p:nvSpPr>
        <p:spPr>
          <a:xfrm>
            <a:off x="2857488" y="3357562"/>
            <a:ext cx="3286148" cy="646331"/>
          </a:xfrm>
          <a:prstGeom prst="rect">
            <a:avLst/>
          </a:prstGeom>
        </p:spPr>
        <p:txBody>
          <a:bodyPr wrap="square">
            <a:spAutoFit/>
          </a:bodyPr>
          <a:lstStyle/>
          <a:p>
            <a:r>
              <a:rPr lang="zh-CN" altLang="en-US" sz="3600" b="1" dirty="0" smtClean="0">
                <a:solidFill>
                  <a:srgbClr val="FF0000"/>
                </a:solidFill>
              </a:rPr>
              <a:t>智能家居系统</a:t>
            </a:r>
            <a:endParaRPr lang="zh-CN" altLang="en-US" sz="3600" b="1" dirty="0">
              <a:solidFill>
                <a:srgbClr val="FF0000"/>
              </a:solidFill>
            </a:endParaRPr>
          </a:p>
        </p:txBody>
      </p:sp>
      <p:sp>
        <p:nvSpPr>
          <p:cNvPr id="69" name="矩形 68"/>
          <p:cNvSpPr/>
          <p:nvPr/>
        </p:nvSpPr>
        <p:spPr>
          <a:xfrm>
            <a:off x="5857884" y="3143248"/>
            <a:ext cx="3000396" cy="815736"/>
          </a:xfrm>
          <a:prstGeom prst="rect">
            <a:avLst/>
          </a:prstGeom>
        </p:spPr>
        <p:txBody>
          <a:bodyPr wrap="square">
            <a:spAutoFit/>
          </a:bodyPr>
          <a:lstStyle/>
          <a:p>
            <a:pPr marL="342900" lvl="0" indent="-342900" eaLnBrk="0" hangingPunct="0">
              <a:lnSpc>
                <a:spcPct val="150000"/>
              </a:lnSpc>
              <a:spcBef>
                <a:spcPts val="600"/>
              </a:spcBef>
              <a:defRPr/>
            </a:pPr>
            <a:r>
              <a:rPr lang="zh-CN" altLang="en-US" sz="3600" b="1" dirty="0" smtClean="0">
                <a:solidFill>
                  <a:srgbClr val="FF0000"/>
                </a:solidFill>
              </a:rPr>
              <a:t>高端定制系统</a:t>
            </a:r>
          </a:p>
        </p:txBody>
      </p:sp>
      <p:sp>
        <p:nvSpPr>
          <p:cNvPr id="70" name="内容占位符 10"/>
          <p:cNvSpPr txBox="1">
            <a:spLocks/>
          </p:cNvSpPr>
          <p:nvPr/>
        </p:nvSpPr>
        <p:spPr>
          <a:xfrm>
            <a:off x="571472" y="2000240"/>
            <a:ext cx="3857652" cy="3786214"/>
          </a:xfrm>
          <a:prstGeom prst="rect">
            <a:avLst/>
          </a:prstGeom>
        </p:spPr>
        <p:txBody>
          <a:bodyPr/>
          <a:lstStyle/>
          <a:p>
            <a:pPr marL="342900" marR="0" lvl="0" indent="-342900" algn="l" defTabSz="914400" rtl="0" eaLnBrk="0" fontAlgn="base" latinLnBrk="0" hangingPunct="0">
              <a:lnSpc>
                <a:spcPct val="150000"/>
              </a:lnSpc>
              <a:spcBef>
                <a:spcPts val="600"/>
              </a:spcBef>
              <a:spcAft>
                <a:spcPct val="0"/>
              </a:spcAft>
              <a:buClrTx/>
              <a:buSzTx/>
              <a:buFont typeface="Arial" charset="0"/>
              <a:buChar char="•"/>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中央空调系统</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ts val="600"/>
              </a:spcBef>
              <a:spcAft>
                <a:spcPct val="0"/>
              </a:spcAft>
              <a:buClrTx/>
              <a:buSzTx/>
              <a:buFont typeface="Arial" charset="0"/>
              <a:buChar char="•"/>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中央新风系统</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ts val="600"/>
              </a:spcBef>
              <a:spcAft>
                <a:spcPct val="0"/>
              </a:spcAft>
              <a:buClrTx/>
              <a:buSzTx/>
              <a:buFont typeface="Arial" charset="0"/>
              <a:buChar char="•"/>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中央采暖系统</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ts val="600"/>
              </a:spcBef>
              <a:spcAft>
                <a:spcPct val="0"/>
              </a:spcAft>
              <a:buClrTx/>
              <a:buSzTx/>
              <a:buFont typeface="Arial" charset="0"/>
              <a:buChar char="•"/>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中央热水系统</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charset="0"/>
              <a:buChar char="•"/>
              <a:tabLst/>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charset="0"/>
              <a:buNone/>
              <a:tabLst/>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71" name="内容占位符 10"/>
          <p:cNvSpPr txBox="1">
            <a:spLocks/>
          </p:cNvSpPr>
          <p:nvPr/>
        </p:nvSpPr>
        <p:spPr bwMode="auto">
          <a:xfrm>
            <a:off x="4500562" y="1946283"/>
            <a:ext cx="3900486" cy="39830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50000"/>
              </a:lnSpc>
              <a:spcBef>
                <a:spcPts val="600"/>
              </a:spcBef>
              <a:spcAft>
                <a:spcPct val="0"/>
              </a:spcAft>
              <a:buClrTx/>
              <a:buSzTx/>
              <a:buFont typeface="Wingdings" pitchFamily="2" charset="2"/>
              <a:buChar char="Ø"/>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中央除尘系统</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ts val="600"/>
              </a:spcBef>
              <a:spcAft>
                <a:spcPct val="0"/>
              </a:spcAft>
              <a:buClrTx/>
              <a:buSzTx/>
              <a:buFont typeface="Wingdings" pitchFamily="2" charset="2"/>
              <a:buChar char="Ø"/>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水处理系统</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ts val="600"/>
              </a:spcBef>
              <a:spcAft>
                <a:spcPct val="0"/>
              </a:spcAft>
              <a:buClrTx/>
              <a:buSzTx/>
              <a:buFont typeface="Wingdings" pitchFamily="2" charset="2"/>
              <a:buChar char="Ø"/>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智能家居系统</a:t>
            </a:r>
            <a:endParaRPr kumimoji="0" lang="en-US" altLang="zh-CN"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50000"/>
              </a:lnSpc>
              <a:spcBef>
                <a:spcPts val="600"/>
              </a:spcBef>
              <a:spcAft>
                <a:spcPct val="0"/>
              </a:spcAft>
              <a:buClrTx/>
              <a:buSzTx/>
              <a:buFont typeface="Wingdings" pitchFamily="2" charset="2"/>
              <a:buChar char="Ø"/>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高端定制系统</a:t>
            </a:r>
          </a:p>
          <a:p>
            <a:pPr marL="342900" marR="0" lvl="0" indent="-342900" algn="l" defTabSz="914400" rtl="0" eaLnBrk="0" fontAlgn="base" latinLnBrk="0" hangingPunct="0">
              <a:lnSpc>
                <a:spcPct val="150000"/>
              </a:lnSpc>
              <a:spcBef>
                <a:spcPct val="20000"/>
              </a:spcBef>
              <a:spcAft>
                <a:spcPct val="0"/>
              </a:spcAft>
              <a:buClrTx/>
              <a:buSzTx/>
              <a:tabLst/>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Wingdings" pitchFamily="2" charset="2"/>
              <a:buChar char="Ø"/>
              <a:tabLst/>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grpSp>
        <p:nvGrpSpPr>
          <p:cNvPr id="4" name="组合 71"/>
          <p:cNvGrpSpPr/>
          <p:nvPr/>
        </p:nvGrpSpPr>
        <p:grpSpPr>
          <a:xfrm>
            <a:off x="2643174" y="2000240"/>
            <a:ext cx="3428997" cy="3428997"/>
            <a:chOff x="2643174" y="1785926"/>
            <a:chExt cx="3428997" cy="3428997"/>
          </a:xfrm>
        </p:grpSpPr>
        <p:pic>
          <p:nvPicPr>
            <p:cNvPr id="73" name="Picture 3" descr="LB_circle001"/>
            <p:cNvPicPr>
              <a:picLocks noChangeAspect="1" noChangeArrowheads="1"/>
            </p:cNvPicPr>
            <p:nvPr/>
          </p:nvPicPr>
          <p:blipFill>
            <a:blip r:embed="rId2"/>
            <a:srcRect/>
            <a:stretch>
              <a:fillRect/>
            </a:stretch>
          </p:blipFill>
          <p:spPr bwMode="auto">
            <a:xfrm>
              <a:off x="2643174" y="1785926"/>
              <a:ext cx="3428997" cy="3428997"/>
            </a:xfrm>
            <a:prstGeom prst="rect">
              <a:avLst/>
            </a:prstGeom>
            <a:noFill/>
            <a:ln w="9525">
              <a:noFill/>
              <a:miter lim="800000"/>
              <a:headEnd/>
              <a:tailEnd/>
            </a:ln>
          </p:spPr>
        </p:pic>
        <p:sp>
          <p:nvSpPr>
            <p:cNvPr id="74" name="TextBox 73"/>
            <p:cNvSpPr txBox="1"/>
            <p:nvPr/>
          </p:nvSpPr>
          <p:spPr>
            <a:xfrm>
              <a:off x="3357554" y="3071810"/>
              <a:ext cx="2031325" cy="646331"/>
            </a:xfrm>
            <a:prstGeom prst="rect">
              <a:avLst/>
            </a:prstGeom>
            <a:noFill/>
          </p:spPr>
          <p:txBody>
            <a:bodyPr wrap="none" rtlCol="0">
              <a:spAutoFit/>
            </a:bodyPr>
            <a:lstStyle/>
            <a:p>
              <a:r>
                <a:rPr lang="zh-CN" altLang="en-US" sz="3600" b="1" dirty="0" smtClean="0">
                  <a:solidFill>
                    <a:srgbClr val="FF0000"/>
                  </a:solidFill>
                </a:rPr>
                <a:t>品牌名称</a:t>
              </a:r>
              <a:endParaRPr lang="zh-CN" altLang="en-US" sz="3600" b="1" dirty="0">
                <a:solidFill>
                  <a:srgbClr val="FF0000"/>
                </a:solidFill>
              </a:endParaRPr>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xit" presetSubtype="16" fill="hold" grpId="0" nodeType="withEffect">
                                  <p:stCondLst>
                                    <p:cond delay="0"/>
                                  </p:stCondLst>
                                  <p:childTnLst>
                                    <p:animEffect transition="out" filter="plus(in)">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par>
                                <p:cTn id="8" presetID="13" presetClass="exit" presetSubtype="16" fill="hold" grpId="0" nodeType="withEffect">
                                  <p:stCondLst>
                                    <p:cond delay="0"/>
                                  </p:stCondLst>
                                  <p:childTnLst>
                                    <p:animEffect transition="out" filter="plus(in)">
                                      <p:cBhvr>
                                        <p:cTn id="9" dur="2000"/>
                                        <p:tgtEl>
                                          <p:spTgt spid="16"/>
                                        </p:tgtEl>
                                      </p:cBhvr>
                                    </p:animEffect>
                                    <p:set>
                                      <p:cBhvr>
                                        <p:cTn id="10" dur="1" fill="hold">
                                          <p:stCondLst>
                                            <p:cond delay="1999"/>
                                          </p:stCondLst>
                                        </p:cTn>
                                        <p:tgtEl>
                                          <p:spTgt spid="16"/>
                                        </p:tgtEl>
                                        <p:attrNameLst>
                                          <p:attrName>style.visibility</p:attrName>
                                        </p:attrNameLst>
                                      </p:cBhvr>
                                      <p:to>
                                        <p:strVal val="hidden"/>
                                      </p:to>
                                    </p:set>
                                  </p:childTnLst>
                                </p:cTn>
                              </p:par>
                              <p:par>
                                <p:cTn id="11" presetID="13" presetClass="exit" presetSubtype="16" fill="hold" nodeType="withEffect">
                                  <p:stCondLst>
                                    <p:cond delay="0"/>
                                  </p:stCondLst>
                                  <p:childTnLst>
                                    <p:animEffect transition="out" filter="plus(in)">
                                      <p:cBhvr>
                                        <p:cTn id="12" dur="2000"/>
                                        <p:tgtEl>
                                          <p:spTgt spid="33"/>
                                        </p:tgtEl>
                                      </p:cBhvr>
                                    </p:animEffect>
                                    <p:set>
                                      <p:cBhvr>
                                        <p:cTn id="13" dur="1" fill="hold">
                                          <p:stCondLst>
                                            <p:cond delay="1999"/>
                                          </p:stCondLst>
                                        </p:cTn>
                                        <p:tgtEl>
                                          <p:spTgt spid="33"/>
                                        </p:tgtEl>
                                        <p:attrNameLst>
                                          <p:attrName>style.visibility</p:attrName>
                                        </p:attrNameLst>
                                      </p:cBhvr>
                                      <p:to>
                                        <p:strVal val="hidden"/>
                                      </p:to>
                                    </p:set>
                                  </p:childTnLst>
                                </p:cTn>
                              </p:par>
                              <p:par>
                                <p:cTn id="14" presetID="13" presetClass="exit" presetSubtype="16" fill="hold" grpId="0" nodeType="withEffect">
                                  <p:stCondLst>
                                    <p:cond delay="0"/>
                                  </p:stCondLst>
                                  <p:childTnLst>
                                    <p:animEffect transition="out" filter="plus(in)">
                                      <p:cBhvr>
                                        <p:cTn id="15" dur="2000"/>
                                        <p:tgtEl>
                                          <p:spTgt spid="61"/>
                                        </p:tgtEl>
                                      </p:cBhvr>
                                    </p:animEffect>
                                    <p:set>
                                      <p:cBhvr>
                                        <p:cTn id="16" dur="1" fill="hold">
                                          <p:stCondLst>
                                            <p:cond delay="1999"/>
                                          </p:stCondLst>
                                        </p:cTn>
                                        <p:tgtEl>
                                          <p:spTgt spid="61"/>
                                        </p:tgtEl>
                                        <p:attrNameLst>
                                          <p:attrName>style.visibility</p:attrName>
                                        </p:attrNameLst>
                                      </p:cBhvr>
                                      <p:to>
                                        <p:strVal val="hidden"/>
                                      </p:to>
                                    </p:set>
                                  </p:childTnLst>
                                </p:cTn>
                              </p:par>
                              <p:par>
                                <p:cTn id="17" presetID="13" presetClass="exit" presetSubtype="16" fill="hold" grpId="0" nodeType="withEffect">
                                  <p:stCondLst>
                                    <p:cond delay="0"/>
                                  </p:stCondLst>
                                  <p:childTnLst>
                                    <p:animEffect transition="out" filter="plus(in)">
                                      <p:cBhvr>
                                        <p:cTn id="18" dur="2000"/>
                                        <p:tgtEl>
                                          <p:spTgt spid="24"/>
                                        </p:tgtEl>
                                      </p:cBhvr>
                                    </p:animEffect>
                                    <p:set>
                                      <p:cBhvr>
                                        <p:cTn id="19" dur="1" fill="hold">
                                          <p:stCondLst>
                                            <p:cond delay="1999"/>
                                          </p:stCondLst>
                                        </p:cTn>
                                        <p:tgtEl>
                                          <p:spTgt spid="24"/>
                                        </p:tgtEl>
                                        <p:attrNameLst>
                                          <p:attrName>style.visibility</p:attrName>
                                        </p:attrNameLst>
                                      </p:cBhvr>
                                      <p:to>
                                        <p:strVal val="hidden"/>
                                      </p:to>
                                    </p:set>
                                  </p:childTnLst>
                                </p:cTn>
                              </p:par>
                              <p:par>
                                <p:cTn id="20" presetID="13" presetClass="exit" presetSubtype="16" fill="hold" grpId="0" nodeType="withEffect">
                                  <p:stCondLst>
                                    <p:cond delay="0"/>
                                  </p:stCondLst>
                                  <p:childTnLst>
                                    <p:animEffect transition="out" filter="plus(in)">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par>
                                <p:cTn id="23" presetID="13" presetClass="exit" presetSubtype="16" fill="hold" grpId="0" nodeType="withEffect">
                                  <p:stCondLst>
                                    <p:cond delay="0"/>
                                  </p:stCondLst>
                                  <p:childTnLst>
                                    <p:animEffect transition="out" filter="plus(in)">
                                      <p:cBhvr>
                                        <p:cTn id="24" dur="2000"/>
                                        <p:tgtEl>
                                          <p:spTgt spid="17"/>
                                        </p:tgtEl>
                                      </p:cBhvr>
                                    </p:animEffect>
                                    <p:set>
                                      <p:cBhvr>
                                        <p:cTn id="25" dur="1" fill="hold">
                                          <p:stCondLst>
                                            <p:cond delay="1999"/>
                                          </p:stCondLst>
                                        </p:cTn>
                                        <p:tgtEl>
                                          <p:spTgt spid="17"/>
                                        </p:tgtEl>
                                        <p:attrNameLst>
                                          <p:attrName>style.visibility</p:attrName>
                                        </p:attrNameLst>
                                      </p:cBhvr>
                                      <p:to>
                                        <p:strVal val="hidden"/>
                                      </p:to>
                                    </p:set>
                                  </p:childTnLst>
                                </p:cTn>
                              </p:par>
                              <p:par>
                                <p:cTn id="26" presetID="13" presetClass="exit" presetSubtype="16" fill="hold" grpId="0" nodeType="withEffect">
                                  <p:stCondLst>
                                    <p:cond delay="0"/>
                                  </p:stCondLst>
                                  <p:childTnLst>
                                    <p:animEffect transition="out" filter="plus(in)">
                                      <p:cBhvr>
                                        <p:cTn id="27" dur="2000"/>
                                        <p:tgtEl>
                                          <p:spTgt spid="9"/>
                                        </p:tgtEl>
                                      </p:cBhvr>
                                    </p:animEffect>
                                    <p:set>
                                      <p:cBhvr>
                                        <p:cTn id="28" dur="1" fill="hold">
                                          <p:stCondLst>
                                            <p:cond delay="1999"/>
                                          </p:stCondLst>
                                        </p:cTn>
                                        <p:tgtEl>
                                          <p:spTgt spid="9"/>
                                        </p:tgtEl>
                                        <p:attrNameLst>
                                          <p:attrName>style.visibility</p:attrName>
                                        </p:attrNameLst>
                                      </p:cBhvr>
                                      <p:to>
                                        <p:strVal val="hidden"/>
                                      </p:to>
                                    </p:set>
                                  </p:childTnLst>
                                </p:cTn>
                              </p:par>
                              <p:par>
                                <p:cTn id="29" presetID="13" presetClass="exit" presetSubtype="16" fill="hold" grpId="0" nodeType="withEffect">
                                  <p:stCondLst>
                                    <p:cond delay="0"/>
                                  </p:stCondLst>
                                  <p:childTnLst>
                                    <p:animEffect transition="out" filter="plus(in)">
                                      <p:cBhvr>
                                        <p:cTn id="30" dur="2000"/>
                                        <p:tgtEl>
                                          <p:spTgt spid="18"/>
                                        </p:tgtEl>
                                      </p:cBhvr>
                                    </p:animEffect>
                                    <p:set>
                                      <p:cBhvr>
                                        <p:cTn id="31" dur="1" fill="hold">
                                          <p:stCondLst>
                                            <p:cond delay="1999"/>
                                          </p:stCondLst>
                                        </p:cTn>
                                        <p:tgtEl>
                                          <p:spTgt spid="18"/>
                                        </p:tgtEl>
                                        <p:attrNameLst>
                                          <p:attrName>style.visibility</p:attrName>
                                        </p:attrNameLst>
                                      </p:cBhvr>
                                      <p:to>
                                        <p:strVal val="hidden"/>
                                      </p:to>
                                    </p:set>
                                  </p:childTnLst>
                                </p:cTn>
                              </p:par>
                              <p:par>
                                <p:cTn id="32" presetID="13" presetClass="exit" presetSubtype="16" fill="hold" grpId="0" nodeType="withEffect">
                                  <p:stCondLst>
                                    <p:cond delay="0"/>
                                  </p:stCondLst>
                                  <p:childTnLst>
                                    <p:animEffect transition="out" filter="plus(in)">
                                      <p:cBhvr>
                                        <p:cTn id="33" dur="2000"/>
                                        <p:tgtEl>
                                          <p:spTgt spid="10"/>
                                        </p:tgtEl>
                                      </p:cBhvr>
                                    </p:animEffect>
                                    <p:set>
                                      <p:cBhvr>
                                        <p:cTn id="34" dur="1" fill="hold">
                                          <p:stCondLst>
                                            <p:cond delay="1999"/>
                                          </p:stCondLst>
                                        </p:cTn>
                                        <p:tgtEl>
                                          <p:spTgt spid="10"/>
                                        </p:tgtEl>
                                        <p:attrNameLst>
                                          <p:attrName>style.visibility</p:attrName>
                                        </p:attrNameLst>
                                      </p:cBhvr>
                                      <p:to>
                                        <p:strVal val="hidden"/>
                                      </p:to>
                                    </p:set>
                                  </p:childTnLst>
                                </p:cTn>
                              </p:par>
                              <p:par>
                                <p:cTn id="35" presetID="13" presetClass="exit" presetSubtype="16" fill="hold" grpId="0" nodeType="withEffect">
                                  <p:stCondLst>
                                    <p:cond delay="0"/>
                                  </p:stCondLst>
                                  <p:childTnLst>
                                    <p:animEffect transition="out" filter="plus(in)">
                                      <p:cBhvr>
                                        <p:cTn id="36" dur="2000"/>
                                        <p:tgtEl>
                                          <p:spTgt spid="19"/>
                                        </p:tgtEl>
                                      </p:cBhvr>
                                    </p:animEffect>
                                    <p:set>
                                      <p:cBhvr>
                                        <p:cTn id="37" dur="1" fill="hold">
                                          <p:stCondLst>
                                            <p:cond delay="1999"/>
                                          </p:stCondLst>
                                        </p:cTn>
                                        <p:tgtEl>
                                          <p:spTgt spid="19"/>
                                        </p:tgtEl>
                                        <p:attrNameLst>
                                          <p:attrName>style.visibility</p:attrName>
                                        </p:attrNameLst>
                                      </p:cBhvr>
                                      <p:to>
                                        <p:strVal val="hidden"/>
                                      </p:to>
                                    </p:set>
                                  </p:childTnLst>
                                </p:cTn>
                              </p:par>
                              <p:par>
                                <p:cTn id="38" presetID="13" presetClass="exit" presetSubtype="16" fill="hold" grpId="0" nodeType="withEffect">
                                  <p:stCondLst>
                                    <p:cond delay="0"/>
                                  </p:stCondLst>
                                  <p:childTnLst>
                                    <p:animEffect transition="out" filter="plus(in)">
                                      <p:cBhvr>
                                        <p:cTn id="39" dur="2000"/>
                                        <p:tgtEl>
                                          <p:spTgt spid="7"/>
                                        </p:tgtEl>
                                      </p:cBhvr>
                                    </p:animEffect>
                                    <p:set>
                                      <p:cBhvr>
                                        <p:cTn id="40" dur="1" fill="hold">
                                          <p:stCondLst>
                                            <p:cond delay="1999"/>
                                          </p:stCondLst>
                                        </p:cTn>
                                        <p:tgtEl>
                                          <p:spTgt spid="7"/>
                                        </p:tgtEl>
                                        <p:attrNameLst>
                                          <p:attrName>style.visibility</p:attrName>
                                        </p:attrNameLst>
                                      </p:cBhvr>
                                      <p:to>
                                        <p:strVal val="hidden"/>
                                      </p:to>
                                    </p:set>
                                  </p:childTnLst>
                                </p:cTn>
                              </p:par>
                              <p:par>
                                <p:cTn id="41" presetID="13" presetClass="exit" presetSubtype="16" fill="hold" grpId="0" nodeType="withEffect">
                                  <p:stCondLst>
                                    <p:cond delay="0"/>
                                  </p:stCondLst>
                                  <p:childTnLst>
                                    <p:animEffect transition="out" filter="plus(in)">
                                      <p:cBhvr>
                                        <p:cTn id="42" dur="2000"/>
                                        <p:tgtEl>
                                          <p:spTgt spid="11"/>
                                        </p:tgtEl>
                                      </p:cBhvr>
                                    </p:animEffect>
                                    <p:set>
                                      <p:cBhvr>
                                        <p:cTn id="43" dur="1" fill="hold">
                                          <p:stCondLst>
                                            <p:cond delay="1999"/>
                                          </p:stCondLst>
                                        </p:cTn>
                                        <p:tgtEl>
                                          <p:spTgt spid="11"/>
                                        </p:tgtEl>
                                        <p:attrNameLst>
                                          <p:attrName>style.visibility</p:attrName>
                                        </p:attrNameLst>
                                      </p:cBhvr>
                                      <p:to>
                                        <p:strVal val="hidden"/>
                                      </p:to>
                                    </p:set>
                                  </p:childTnLst>
                                </p:cTn>
                              </p:par>
                              <p:par>
                                <p:cTn id="44" presetID="13" presetClass="exit" presetSubtype="16" fill="hold" grpId="0" nodeType="withEffect">
                                  <p:stCondLst>
                                    <p:cond delay="0"/>
                                  </p:stCondLst>
                                  <p:childTnLst>
                                    <p:animEffect transition="out" filter="plus(in)">
                                      <p:cBhvr>
                                        <p:cTn id="45" dur="2000"/>
                                        <p:tgtEl>
                                          <p:spTgt spid="20"/>
                                        </p:tgtEl>
                                      </p:cBhvr>
                                    </p:animEffect>
                                    <p:set>
                                      <p:cBhvr>
                                        <p:cTn id="46" dur="1" fill="hold">
                                          <p:stCondLst>
                                            <p:cond delay="1999"/>
                                          </p:stCondLst>
                                        </p:cTn>
                                        <p:tgtEl>
                                          <p:spTgt spid="20"/>
                                        </p:tgtEl>
                                        <p:attrNameLst>
                                          <p:attrName>style.visibility</p:attrName>
                                        </p:attrNameLst>
                                      </p:cBhvr>
                                      <p:to>
                                        <p:strVal val="hidden"/>
                                      </p:to>
                                    </p:set>
                                  </p:childTnLst>
                                </p:cTn>
                              </p:par>
                              <p:par>
                                <p:cTn id="47" presetID="13" presetClass="exit" presetSubtype="16" fill="hold" grpId="0" nodeType="withEffect">
                                  <p:stCondLst>
                                    <p:cond delay="0"/>
                                  </p:stCondLst>
                                  <p:childTnLst>
                                    <p:animEffect transition="out" filter="plus(in)">
                                      <p:cBhvr>
                                        <p:cTn id="48" dur="2000"/>
                                        <p:tgtEl>
                                          <p:spTgt spid="12"/>
                                        </p:tgtEl>
                                      </p:cBhvr>
                                    </p:animEffect>
                                    <p:set>
                                      <p:cBhvr>
                                        <p:cTn id="49" dur="1" fill="hold">
                                          <p:stCondLst>
                                            <p:cond delay="1999"/>
                                          </p:stCondLst>
                                        </p:cTn>
                                        <p:tgtEl>
                                          <p:spTgt spid="12"/>
                                        </p:tgtEl>
                                        <p:attrNameLst>
                                          <p:attrName>style.visibility</p:attrName>
                                        </p:attrNameLst>
                                      </p:cBhvr>
                                      <p:to>
                                        <p:strVal val="hidden"/>
                                      </p:to>
                                    </p:set>
                                  </p:childTnLst>
                                </p:cTn>
                              </p:par>
                              <p:par>
                                <p:cTn id="50" presetID="13" presetClass="exit" presetSubtype="16" fill="hold" grpId="0" nodeType="withEffect">
                                  <p:stCondLst>
                                    <p:cond delay="0"/>
                                  </p:stCondLst>
                                  <p:childTnLst>
                                    <p:animEffect transition="out" filter="plus(in)">
                                      <p:cBhvr>
                                        <p:cTn id="51" dur="2000"/>
                                        <p:tgtEl>
                                          <p:spTgt spid="21"/>
                                        </p:tgtEl>
                                      </p:cBhvr>
                                    </p:animEffect>
                                    <p:set>
                                      <p:cBhvr>
                                        <p:cTn id="52" dur="1" fill="hold">
                                          <p:stCondLst>
                                            <p:cond delay="1999"/>
                                          </p:stCondLst>
                                        </p:cTn>
                                        <p:tgtEl>
                                          <p:spTgt spid="21"/>
                                        </p:tgtEl>
                                        <p:attrNameLst>
                                          <p:attrName>style.visibility</p:attrName>
                                        </p:attrNameLst>
                                      </p:cBhvr>
                                      <p:to>
                                        <p:strVal val="hidden"/>
                                      </p:to>
                                    </p:set>
                                  </p:childTnLst>
                                </p:cTn>
                              </p:par>
                              <p:par>
                                <p:cTn id="53" presetID="13" presetClass="exit" presetSubtype="16" fill="hold" grpId="0" nodeType="withEffect">
                                  <p:stCondLst>
                                    <p:cond delay="0"/>
                                  </p:stCondLst>
                                  <p:childTnLst>
                                    <p:animEffect transition="out" filter="plus(in)">
                                      <p:cBhvr>
                                        <p:cTn id="54" dur="2000"/>
                                        <p:tgtEl>
                                          <p:spTgt spid="13"/>
                                        </p:tgtEl>
                                      </p:cBhvr>
                                    </p:animEffect>
                                    <p:set>
                                      <p:cBhvr>
                                        <p:cTn id="55" dur="1" fill="hold">
                                          <p:stCondLst>
                                            <p:cond delay="1999"/>
                                          </p:stCondLst>
                                        </p:cTn>
                                        <p:tgtEl>
                                          <p:spTgt spid="13"/>
                                        </p:tgtEl>
                                        <p:attrNameLst>
                                          <p:attrName>style.visibility</p:attrName>
                                        </p:attrNameLst>
                                      </p:cBhvr>
                                      <p:to>
                                        <p:strVal val="hidden"/>
                                      </p:to>
                                    </p:set>
                                  </p:childTnLst>
                                </p:cTn>
                              </p:par>
                              <p:par>
                                <p:cTn id="56" presetID="13" presetClass="exit" presetSubtype="16" fill="hold" grpId="0" nodeType="withEffect">
                                  <p:stCondLst>
                                    <p:cond delay="0"/>
                                  </p:stCondLst>
                                  <p:childTnLst>
                                    <p:animEffect transition="out" filter="plus(in)">
                                      <p:cBhvr>
                                        <p:cTn id="57" dur="2000"/>
                                        <p:tgtEl>
                                          <p:spTgt spid="22"/>
                                        </p:tgtEl>
                                      </p:cBhvr>
                                    </p:animEffect>
                                    <p:set>
                                      <p:cBhvr>
                                        <p:cTn id="58" dur="1" fill="hold">
                                          <p:stCondLst>
                                            <p:cond delay="1999"/>
                                          </p:stCondLst>
                                        </p:cTn>
                                        <p:tgtEl>
                                          <p:spTgt spid="22"/>
                                        </p:tgtEl>
                                        <p:attrNameLst>
                                          <p:attrName>style.visibility</p:attrName>
                                        </p:attrNameLst>
                                      </p:cBhvr>
                                      <p:to>
                                        <p:strVal val="hidden"/>
                                      </p:to>
                                    </p:set>
                                  </p:childTnLst>
                                </p:cTn>
                              </p:par>
                              <p:par>
                                <p:cTn id="59" presetID="13" presetClass="exit" presetSubtype="16" fill="hold" grpId="0" nodeType="withEffect">
                                  <p:stCondLst>
                                    <p:cond delay="0"/>
                                  </p:stCondLst>
                                  <p:childTnLst>
                                    <p:animEffect transition="out" filter="plus(in)">
                                      <p:cBhvr>
                                        <p:cTn id="60" dur="2000"/>
                                        <p:tgtEl>
                                          <p:spTgt spid="5"/>
                                        </p:tgtEl>
                                      </p:cBhvr>
                                    </p:animEffect>
                                    <p:set>
                                      <p:cBhvr>
                                        <p:cTn id="61" dur="1" fill="hold">
                                          <p:stCondLst>
                                            <p:cond delay="1999"/>
                                          </p:stCondLst>
                                        </p:cTn>
                                        <p:tgtEl>
                                          <p:spTgt spid="5"/>
                                        </p:tgtEl>
                                        <p:attrNameLst>
                                          <p:attrName>style.visibility</p:attrName>
                                        </p:attrNameLst>
                                      </p:cBhvr>
                                      <p:to>
                                        <p:strVal val="hidden"/>
                                      </p:to>
                                    </p:set>
                                  </p:childTnLst>
                                </p:cTn>
                              </p:par>
                              <p:par>
                                <p:cTn id="62" presetID="13" presetClass="exit" presetSubtype="16" fill="hold" nodeType="withEffect">
                                  <p:stCondLst>
                                    <p:cond delay="0"/>
                                  </p:stCondLst>
                                  <p:childTnLst>
                                    <p:animEffect transition="out" filter="plus(in)">
                                      <p:cBhvr>
                                        <p:cTn id="63" dur="2000"/>
                                        <p:tgtEl>
                                          <p:spTgt spid="41"/>
                                        </p:tgtEl>
                                      </p:cBhvr>
                                    </p:animEffect>
                                    <p:set>
                                      <p:cBhvr>
                                        <p:cTn id="64" dur="1" fill="hold">
                                          <p:stCondLst>
                                            <p:cond delay="1999"/>
                                          </p:stCondLst>
                                        </p:cTn>
                                        <p:tgtEl>
                                          <p:spTgt spid="41"/>
                                        </p:tgtEl>
                                        <p:attrNameLst>
                                          <p:attrName>style.visibility</p:attrName>
                                        </p:attrNameLst>
                                      </p:cBhvr>
                                      <p:to>
                                        <p:strVal val="hidden"/>
                                      </p:to>
                                    </p:set>
                                  </p:childTnLst>
                                </p:cTn>
                              </p:par>
                              <p:par>
                                <p:cTn id="65" presetID="13" presetClass="exit" presetSubtype="16" fill="hold" nodeType="withEffect">
                                  <p:stCondLst>
                                    <p:cond delay="0"/>
                                  </p:stCondLst>
                                  <p:childTnLst>
                                    <p:animEffect transition="out" filter="plus(in)">
                                      <p:cBhvr>
                                        <p:cTn id="66" dur="2000"/>
                                        <p:tgtEl>
                                          <p:spTgt spid="39"/>
                                        </p:tgtEl>
                                      </p:cBhvr>
                                    </p:animEffect>
                                    <p:set>
                                      <p:cBhvr>
                                        <p:cTn id="67" dur="1" fill="hold">
                                          <p:stCondLst>
                                            <p:cond delay="1999"/>
                                          </p:stCondLst>
                                        </p:cTn>
                                        <p:tgtEl>
                                          <p:spTgt spid="39"/>
                                        </p:tgtEl>
                                        <p:attrNameLst>
                                          <p:attrName>style.visibility</p:attrName>
                                        </p:attrNameLst>
                                      </p:cBhvr>
                                      <p:to>
                                        <p:strVal val="hidden"/>
                                      </p:to>
                                    </p:set>
                                  </p:childTnLst>
                                </p:cTn>
                              </p:par>
                              <p:par>
                                <p:cTn id="68" presetID="13" presetClass="exit" presetSubtype="16" fill="hold" grpId="0" nodeType="withEffect">
                                  <p:stCondLst>
                                    <p:cond delay="0"/>
                                  </p:stCondLst>
                                  <p:childTnLst>
                                    <p:animEffect transition="out" filter="plus(in)">
                                      <p:cBhvr>
                                        <p:cTn id="69" dur="2000"/>
                                        <p:tgtEl>
                                          <p:spTgt spid="62"/>
                                        </p:tgtEl>
                                      </p:cBhvr>
                                    </p:animEffect>
                                    <p:set>
                                      <p:cBhvr>
                                        <p:cTn id="70" dur="1" fill="hold">
                                          <p:stCondLst>
                                            <p:cond delay="1999"/>
                                          </p:stCondLst>
                                        </p:cTn>
                                        <p:tgtEl>
                                          <p:spTgt spid="62"/>
                                        </p:tgtEl>
                                        <p:attrNameLst>
                                          <p:attrName>style.visibility</p:attrName>
                                        </p:attrNameLst>
                                      </p:cBhvr>
                                      <p:to>
                                        <p:strVal val="hidden"/>
                                      </p:to>
                                    </p:set>
                                  </p:childTnLst>
                                </p:cTn>
                              </p:par>
                              <p:par>
                                <p:cTn id="71" presetID="13" presetClass="exit" presetSubtype="16" fill="hold" grpId="0" nodeType="withEffect">
                                  <p:stCondLst>
                                    <p:cond delay="0"/>
                                  </p:stCondLst>
                                  <p:childTnLst>
                                    <p:animEffect transition="out" filter="plus(in)">
                                      <p:cBhvr>
                                        <p:cTn id="72" dur="2000"/>
                                        <p:tgtEl>
                                          <p:spTgt spid="51"/>
                                        </p:tgtEl>
                                      </p:cBhvr>
                                    </p:animEffect>
                                    <p:set>
                                      <p:cBhvr>
                                        <p:cTn id="73" dur="1" fill="hold">
                                          <p:stCondLst>
                                            <p:cond delay="1999"/>
                                          </p:stCondLst>
                                        </p:cTn>
                                        <p:tgtEl>
                                          <p:spTgt spid="51"/>
                                        </p:tgtEl>
                                        <p:attrNameLst>
                                          <p:attrName>style.visibility</p:attrName>
                                        </p:attrNameLst>
                                      </p:cBhvr>
                                      <p:to>
                                        <p:strVal val="hidden"/>
                                      </p:to>
                                    </p:set>
                                  </p:childTnLst>
                                </p:cTn>
                              </p:par>
                              <p:par>
                                <p:cTn id="74" presetID="13" presetClass="exit" presetSubtype="16" fill="hold" nodeType="withEffect">
                                  <p:stCondLst>
                                    <p:cond delay="0"/>
                                  </p:stCondLst>
                                  <p:childTnLst>
                                    <p:animEffect transition="out" filter="plus(in)">
                                      <p:cBhvr>
                                        <p:cTn id="75" dur="2000"/>
                                        <p:tgtEl>
                                          <p:spTgt spid="38"/>
                                        </p:tgtEl>
                                      </p:cBhvr>
                                    </p:animEffect>
                                    <p:set>
                                      <p:cBhvr>
                                        <p:cTn id="76" dur="1" fill="hold">
                                          <p:stCondLst>
                                            <p:cond delay="1999"/>
                                          </p:stCondLst>
                                        </p:cTn>
                                        <p:tgtEl>
                                          <p:spTgt spid="38"/>
                                        </p:tgtEl>
                                        <p:attrNameLst>
                                          <p:attrName>style.visibility</p:attrName>
                                        </p:attrNameLst>
                                      </p:cBhvr>
                                      <p:to>
                                        <p:strVal val="hidden"/>
                                      </p:to>
                                    </p:set>
                                  </p:childTnLst>
                                </p:cTn>
                              </p:par>
                              <p:par>
                                <p:cTn id="77" presetID="13" presetClass="exit" presetSubtype="16" fill="hold" grpId="0" nodeType="withEffect">
                                  <p:stCondLst>
                                    <p:cond delay="0"/>
                                  </p:stCondLst>
                                  <p:childTnLst>
                                    <p:animEffect transition="out" filter="plus(in)">
                                      <p:cBhvr>
                                        <p:cTn id="78" dur="2000"/>
                                        <p:tgtEl>
                                          <p:spTgt spid="55"/>
                                        </p:tgtEl>
                                      </p:cBhvr>
                                    </p:animEffect>
                                    <p:set>
                                      <p:cBhvr>
                                        <p:cTn id="79" dur="1" fill="hold">
                                          <p:stCondLst>
                                            <p:cond delay="1999"/>
                                          </p:stCondLst>
                                        </p:cTn>
                                        <p:tgtEl>
                                          <p:spTgt spid="55"/>
                                        </p:tgtEl>
                                        <p:attrNameLst>
                                          <p:attrName>style.visibility</p:attrName>
                                        </p:attrNameLst>
                                      </p:cBhvr>
                                      <p:to>
                                        <p:strVal val="hidden"/>
                                      </p:to>
                                    </p:set>
                                  </p:childTnLst>
                                </p:cTn>
                              </p:par>
                              <p:par>
                                <p:cTn id="80" presetID="13" presetClass="exit" presetSubtype="16" fill="hold" nodeType="withEffect">
                                  <p:stCondLst>
                                    <p:cond delay="0"/>
                                  </p:stCondLst>
                                  <p:childTnLst>
                                    <p:animEffect transition="out" filter="plus(in)">
                                      <p:cBhvr>
                                        <p:cTn id="81" dur="2000"/>
                                        <p:tgtEl>
                                          <p:spTgt spid="37"/>
                                        </p:tgtEl>
                                      </p:cBhvr>
                                    </p:animEffect>
                                    <p:set>
                                      <p:cBhvr>
                                        <p:cTn id="82" dur="1" fill="hold">
                                          <p:stCondLst>
                                            <p:cond delay="1999"/>
                                          </p:stCondLst>
                                        </p:cTn>
                                        <p:tgtEl>
                                          <p:spTgt spid="37"/>
                                        </p:tgtEl>
                                        <p:attrNameLst>
                                          <p:attrName>style.visibility</p:attrName>
                                        </p:attrNameLst>
                                      </p:cBhvr>
                                      <p:to>
                                        <p:strVal val="hidden"/>
                                      </p:to>
                                    </p:set>
                                  </p:childTnLst>
                                </p:cTn>
                              </p:par>
                              <p:par>
                                <p:cTn id="83" presetID="13" presetClass="exit" presetSubtype="16" fill="hold" grpId="0" nodeType="withEffect">
                                  <p:stCondLst>
                                    <p:cond delay="0"/>
                                  </p:stCondLst>
                                  <p:childTnLst>
                                    <p:animEffect transition="out" filter="plus(in)">
                                      <p:cBhvr>
                                        <p:cTn id="84" dur="2000"/>
                                        <p:tgtEl>
                                          <p:spTgt spid="56"/>
                                        </p:tgtEl>
                                      </p:cBhvr>
                                    </p:animEffect>
                                    <p:set>
                                      <p:cBhvr>
                                        <p:cTn id="85" dur="1" fill="hold">
                                          <p:stCondLst>
                                            <p:cond delay="1999"/>
                                          </p:stCondLst>
                                        </p:cTn>
                                        <p:tgtEl>
                                          <p:spTgt spid="56"/>
                                        </p:tgtEl>
                                        <p:attrNameLst>
                                          <p:attrName>style.visibility</p:attrName>
                                        </p:attrNameLst>
                                      </p:cBhvr>
                                      <p:to>
                                        <p:strVal val="hidden"/>
                                      </p:to>
                                    </p:set>
                                  </p:childTnLst>
                                </p:cTn>
                              </p:par>
                              <p:par>
                                <p:cTn id="86" presetID="13" presetClass="exit" presetSubtype="16" fill="hold" nodeType="withEffect">
                                  <p:stCondLst>
                                    <p:cond delay="0"/>
                                  </p:stCondLst>
                                  <p:childTnLst>
                                    <p:animEffect transition="out" filter="plus(in)">
                                      <p:cBhvr>
                                        <p:cTn id="87" dur="2000"/>
                                        <p:tgtEl>
                                          <p:spTgt spid="36"/>
                                        </p:tgtEl>
                                      </p:cBhvr>
                                    </p:animEffect>
                                    <p:set>
                                      <p:cBhvr>
                                        <p:cTn id="88" dur="1" fill="hold">
                                          <p:stCondLst>
                                            <p:cond delay="1999"/>
                                          </p:stCondLst>
                                        </p:cTn>
                                        <p:tgtEl>
                                          <p:spTgt spid="36"/>
                                        </p:tgtEl>
                                        <p:attrNameLst>
                                          <p:attrName>style.visibility</p:attrName>
                                        </p:attrNameLst>
                                      </p:cBhvr>
                                      <p:to>
                                        <p:strVal val="hidden"/>
                                      </p:to>
                                    </p:set>
                                  </p:childTnLst>
                                </p:cTn>
                              </p:par>
                              <p:par>
                                <p:cTn id="89" presetID="13" presetClass="exit" presetSubtype="16" fill="hold" grpId="0" nodeType="withEffect">
                                  <p:stCondLst>
                                    <p:cond delay="0"/>
                                  </p:stCondLst>
                                  <p:childTnLst>
                                    <p:animEffect transition="out" filter="plus(in)">
                                      <p:cBhvr>
                                        <p:cTn id="90" dur="2000"/>
                                        <p:tgtEl>
                                          <p:spTgt spid="57"/>
                                        </p:tgtEl>
                                      </p:cBhvr>
                                    </p:animEffect>
                                    <p:set>
                                      <p:cBhvr>
                                        <p:cTn id="91" dur="1" fill="hold">
                                          <p:stCondLst>
                                            <p:cond delay="1999"/>
                                          </p:stCondLst>
                                        </p:cTn>
                                        <p:tgtEl>
                                          <p:spTgt spid="57"/>
                                        </p:tgtEl>
                                        <p:attrNameLst>
                                          <p:attrName>style.visibility</p:attrName>
                                        </p:attrNameLst>
                                      </p:cBhvr>
                                      <p:to>
                                        <p:strVal val="hidden"/>
                                      </p:to>
                                    </p:set>
                                  </p:childTnLst>
                                </p:cTn>
                              </p:par>
                              <p:par>
                                <p:cTn id="92" presetID="13" presetClass="exit" presetSubtype="16" fill="hold" nodeType="withEffect">
                                  <p:stCondLst>
                                    <p:cond delay="0"/>
                                  </p:stCondLst>
                                  <p:childTnLst>
                                    <p:animEffect transition="out" filter="plus(in)">
                                      <p:cBhvr>
                                        <p:cTn id="93" dur="2000"/>
                                        <p:tgtEl>
                                          <p:spTgt spid="35"/>
                                        </p:tgtEl>
                                      </p:cBhvr>
                                    </p:animEffect>
                                    <p:set>
                                      <p:cBhvr>
                                        <p:cTn id="94" dur="1" fill="hold">
                                          <p:stCondLst>
                                            <p:cond delay="1999"/>
                                          </p:stCondLst>
                                        </p:cTn>
                                        <p:tgtEl>
                                          <p:spTgt spid="35"/>
                                        </p:tgtEl>
                                        <p:attrNameLst>
                                          <p:attrName>style.visibility</p:attrName>
                                        </p:attrNameLst>
                                      </p:cBhvr>
                                      <p:to>
                                        <p:strVal val="hidden"/>
                                      </p:to>
                                    </p:set>
                                  </p:childTnLst>
                                </p:cTn>
                              </p:par>
                              <p:par>
                                <p:cTn id="95" presetID="13" presetClass="exit" presetSubtype="16" fill="hold" grpId="0" nodeType="withEffect">
                                  <p:stCondLst>
                                    <p:cond delay="0"/>
                                  </p:stCondLst>
                                  <p:childTnLst>
                                    <p:animEffect transition="out" filter="plus(in)">
                                      <p:cBhvr>
                                        <p:cTn id="96" dur="2000"/>
                                        <p:tgtEl>
                                          <p:spTgt spid="58"/>
                                        </p:tgtEl>
                                      </p:cBhvr>
                                    </p:animEffect>
                                    <p:set>
                                      <p:cBhvr>
                                        <p:cTn id="97" dur="1" fill="hold">
                                          <p:stCondLst>
                                            <p:cond delay="1999"/>
                                          </p:stCondLst>
                                        </p:cTn>
                                        <p:tgtEl>
                                          <p:spTgt spid="58"/>
                                        </p:tgtEl>
                                        <p:attrNameLst>
                                          <p:attrName>style.visibility</p:attrName>
                                        </p:attrNameLst>
                                      </p:cBhvr>
                                      <p:to>
                                        <p:strVal val="hidden"/>
                                      </p:to>
                                    </p:set>
                                  </p:childTnLst>
                                </p:cTn>
                              </p:par>
                              <p:par>
                                <p:cTn id="98" presetID="13" presetClass="exit" presetSubtype="16" fill="hold" nodeType="withEffect">
                                  <p:stCondLst>
                                    <p:cond delay="0"/>
                                  </p:stCondLst>
                                  <p:childTnLst>
                                    <p:animEffect transition="out" filter="plus(in)">
                                      <p:cBhvr>
                                        <p:cTn id="99" dur="2000"/>
                                        <p:tgtEl>
                                          <p:spTgt spid="42"/>
                                        </p:tgtEl>
                                      </p:cBhvr>
                                    </p:animEffect>
                                    <p:set>
                                      <p:cBhvr>
                                        <p:cTn id="100" dur="1" fill="hold">
                                          <p:stCondLst>
                                            <p:cond delay="1999"/>
                                          </p:stCondLst>
                                        </p:cTn>
                                        <p:tgtEl>
                                          <p:spTgt spid="42"/>
                                        </p:tgtEl>
                                        <p:attrNameLst>
                                          <p:attrName>style.visibility</p:attrName>
                                        </p:attrNameLst>
                                      </p:cBhvr>
                                      <p:to>
                                        <p:strVal val="hidden"/>
                                      </p:to>
                                    </p:set>
                                  </p:childTnLst>
                                </p:cTn>
                              </p:par>
                              <p:par>
                                <p:cTn id="101" presetID="13" presetClass="exit" presetSubtype="16" fill="hold" grpId="0" nodeType="withEffect">
                                  <p:stCondLst>
                                    <p:cond delay="0"/>
                                  </p:stCondLst>
                                  <p:childTnLst>
                                    <p:animEffect transition="out" filter="plus(in)">
                                      <p:cBhvr>
                                        <p:cTn id="102" dur="2000"/>
                                        <p:tgtEl>
                                          <p:spTgt spid="59"/>
                                        </p:tgtEl>
                                      </p:cBhvr>
                                    </p:animEffect>
                                    <p:set>
                                      <p:cBhvr>
                                        <p:cTn id="103" dur="1" fill="hold">
                                          <p:stCondLst>
                                            <p:cond delay="1999"/>
                                          </p:stCondLst>
                                        </p:cTn>
                                        <p:tgtEl>
                                          <p:spTgt spid="59"/>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64" presetClass="path" presetSubtype="0" accel="50000" decel="50000" fill="hold" nodeType="clickEffect">
                                  <p:stCondLst>
                                    <p:cond delay="0"/>
                                  </p:stCondLst>
                                  <p:childTnLst>
                                    <p:animMotion origin="layout" path="M -1.38889E-6 1.38728E-6 L -0.00226 -0.49965 " pathEditMode="relative" rAng="0" ptsTypes="AA">
                                      <p:cBhvr>
                                        <p:cTn id="107" dur="2000" fill="hold"/>
                                        <p:tgtEl>
                                          <p:spTgt spid="2"/>
                                        </p:tgtEl>
                                        <p:attrNameLst>
                                          <p:attrName>ppt_x</p:attrName>
                                          <p:attrName>ppt_y</p:attrName>
                                        </p:attrNameLst>
                                      </p:cBhvr>
                                      <p:rCtr x="-1" y="-250"/>
                                    </p:animMotion>
                                  </p:childTnLst>
                                </p:cTn>
                              </p:par>
                            </p:childTnLst>
                          </p:cTn>
                        </p:par>
                      </p:childTnLst>
                    </p:cTn>
                  </p:par>
                  <p:par>
                    <p:cTn id="108" fill="hold">
                      <p:stCondLst>
                        <p:cond delay="indefinite"/>
                      </p:stCondLst>
                      <p:childTnLst>
                        <p:par>
                          <p:cTn id="109" fill="hold">
                            <p:stCondLst>
                              <p:cond delay="0"/>
                            </p:stCondLst>
                            <p:childTnLst>
                              <p:par>
                                <p:cTn id="110" presetID="17" presetClass="entr" presetSubtype="10" fill="hold" grpId="0" nodeType="clickEffect">
                                  <p:stCondLst>
                                    <p:cond delay="0"/>
                                  </p:stCondLst>
                                  <p:childTnLst>
                                    <p:set>
                                      <p:cBhvr>
                                        <p:cTn id="111" dur="1" fill="hold">
                                          <p:stCondLst>
                                            <p:cond delay="0"/>
                                          </p:stCondLst>
                                        </p:cTn>
                                        <p:tgtEl>
                                          <p:spTgt spid="65"/>
                                        </p:tgtEl>
                                        <p:attrNameLst>
                                          <p:attrName>style.visibility</p:attrName>
                                        </p:attrNameLst>
                                      </p:cBhvr>
                                      <p:to>
                                        <p:strVal val="visible"/>
                                      </p:to>
                                    </p:set>
                                    <p:anim calcmode="lin" valueType="num">
                                      <p:cBhvr>
                                        <p:cTn id="112" dur="500" fill="hold"/>
                                        <p:tgtEl>
                                          <p:spTgt spid="65"/>
                                        </p:tgtEl>
                                        <p:attrNameLst>
                                          <p:attrName>ppt_w</p:attrName>
                                        </p:attrNameLst>
                                      </p:cBhvr>
                                      <p:tavLst>
                                        <p:tav tm="0">
                                          <p:val>
                                            <p:fltVal val="0"/>
                                          </p:val>
                                        </p:tav>
                                        <p:tav tm="100000">
                                          <p:val>
                                            <p:strVal val="#ppt_w"/>
                                          </p:val>
                                        </p:tav>
                                      </p:tavLst>
                                    </p:anim>
                                    <p:anim calcmode="lin" valueType="num">
                                      <p:cBhvr>
                                        <p:cTn id="113" dur="500" fill="hold"/>
                                        <p:tgtEl>
                                          <p:spTgt spid="65"/>
                                        </p:tgtEl>
                                        <p:attrNameLst>
                                          <p:attrName>ppt_h</p:attrName>
                                        </p:attrNameLst>
                                      </p:cBhvr>
                                      <p:tavLst>
                                        <p:tav tm="0">
                                          <p:val>
                                            <p:strVal val="#ppt_h"/>
                                          </p:val>
                                        </p:tav>
                                        <p:tav tm="100000">
                                          <p:val>
                                            <p:strVal val="#ppt_h"/>
                                          </p:val>
                                        </p:tav>
                                      </p:tavLst>
                                    </p:anim>
                                  </p:childTnLst>
                                </p:cTn>
                              </p:par>
                            </p:childTnLst>
                          </p:cTn>
                        </p:par>
                      </p:childTnLst>
                    </p:cTn>
                  </p:par>
                  <p:par>
                    <p:cTn id="114" fill="hold">
                      <p:stCondLst>
                        <p:cond delay="indefinite"/>
                      </p:stCondLst>
                      <p:childTnLst>
                        <p:par>
                          <p:cTn id="115" fill="hold">
                            <p:stCondLst>
                              <p:cond delay="0"/>
                            </p:stCondLst>
                            <p:childTnLst>
                              <p:par>
                                <p:cTn id="116" presetID="17" presetClass="entr" presetSubtype="10" fill="hold" grpId="0" nodeType="clickEffect">
                                  <p:stCondLst>
                                    <p:cond delay="0"/>
                                  </p:stCondLst>
                                  <p:childTnLst>
                                    <p:set>
                                      <p:cBhvr>
                                        <p:cTn id="117" dur="1" fill="hold">
                                          <p:stCondLst>
                                            <p:cond delay="0"/>
                                          </p:stCondLst>
                                        </p:cTn>
                                        <p:tgtEl>
                                          <p:spTgt spid="66"/>
                                        </p:tgtEl>
                                        <p:attrNameLst>
                                          <p:attrName>style.visibility</p:attrName>
                                        </p:attrNameLst>
                                      </p:cBhvr>
                                      <p:to>
                                        <p:strVal val="visible"/>
                                      </p:to>
                                    </p:set>
                                    <p:anim calcmode="lin" valueType="num">
                                      <p:cBhvr>
                                        <p:cTn id="118" dur="500" fill="hold"/>
                                        <p:tgtEl>
                                          <p:spTgt spid="66"/>
                                        </p:tgtEl>
                                        <p:attrNameLst>
                                          <p:attrName>ppt_w</p:attrName>
                                        </p:attrNameLst>
                                      </p:cBhvr>
                                      <p:tavLst>
                                        <p:tav tm="0">
                                          <p:val>
                                            <p:fltVal val="0"/>
                                          </p:val>
                                        </p:tav>
                                        <p:tav tm="100000">
                                          <p:val>
                                            <p:strVal val="#ppt_w"/>
                                          </p:val>
                                        </p:tav>
                                      </p:tavLst>
                                    </p:anim>
                                    <p:anim calcmode="lin" valueType="num">
                                      <p:cBhvr>
                                        <p:cTn id="119" dur="500" fill="hold"/>
                                        <p:tgtEl>
                                          <p:spTgt spid="66"/>
                                        </p:tgtEl>
                                        <p:attrNameLst>
                                          <p:attrName>ppt_h</p:attrName>
                                        </p:attrNameLst>
                                      </p:cBhvr>
                                      <p:tavLst>
                                        <p:tav tm="0">
                                          <p:val>
                                            <p:strVal val="#ppt_h"/>
                                          </p:val>
                                        </p:tav>
                                        <p:tav tm="100000">
                                          <p:val>
                                            <p:strVal val="#ppt_h"/>
                                          </p:val>
                                        </p:tav>
                                      </p:tavLst>
                                    </p:anim>
                                  </p:childTnLst>
                                </p:cTn>
                              </p:par>
                            </p:childTnLst>
                          </p:cTn>
                        </p:par>
                      </p:childTnLst>
                    </p:cTn>
                  </p:par>
                  <p:par>
                    <p:cTn id="120" fill="hold">
                      <p:stCondLst>
                        <p:cond delay="indefinite"/>
                      </p:stCondLst>
                      <p:childTnLst>
                        <p:par>
                          <p:cTn id="121" fill="hold">
                            <p:stCondLst>
                              <p:cond delay="0"/>
                            </p:stCondLst>
                            <p:childTnLst>
                              <p:par>
                                <p:cTn id="122" presetID="17" presetClass="entr" presetSubtype="10" fill="hold" grpId="0" nodeType="clickEffect">
                                  <p:stCondLst>
                                    <p:cond delay="0"/>
                                  </p:stCondLst>
                                  <p:childTnLst>
                                    <p:set>
                                      <p:cBhvr>
                                        <p:cTn id="123" dur="1" fill="hold">
                                          <p:stCondLst>
                                            <p:cond delay="0"/>
                                          </p:stCondLst>
                                        </p:cTn>
                                        <p:tgtEl>
                                          <p:spTgt spid="67"/>
                                        </p:tgtEl>
                                        <p:attrNameLst>
                                          <p:attrName>style.visibility</p:attrName>
                                        </p:attrNameLst>
                                      </p:cBhvr>
                                      <p:to>
                                        <p:strVal val="visible"/>
                                      </p:to>
                                    </p:set>
                                    <p:anim calcmode="lin" valueType="num">
                                      <p:cBhvr>
                                        <p:cTn id="124" dur="500" fill="hold"/>
                                        <p:tgtEl>
                                          <p:spTgt spid="67"/>
                                        </p:tgtEl>
                                        <p:attrNameLst>
                                          <p:attrName>ppt_w</p:attrName>
                                        </p:attrNameLst>
                                      </p:cBhvr>
                                      <p:tavLst>
                                        <p:tav tm="0">
                                          <p:val>
                                            <p:fltVal val="0"/>
                                          </p:val>
                                        </p:tav>
                                        <p:tav tm="100000">
                                          <p:val>
                                            <p:strVal val="#ppt_w"/>
                                          </p:val>
                                        </p:tav>
                                      </p:tavLst>
                                    </p:anim>
                                    <p:anim calcmode="lin" valueType="num">
                                      <p:cBhvr>
                                        <p:cTn id="125" dur="500" fill="hold"/>
                                        <p:tgtEl>
                                          <p:spTgt spid="67"/>
                                        </p:tgtEl>
                                        <p:attrNameLst>
                                          <p:attrName>ppt_h</p:attrName>
                                        </p:attrNameLst>
                                      </p:cBhvr>
                                      <p:tavLst>
                                        <p:tav tm="0">
                                          <p:val>
                                            <p:strVal val="#ppt_h"/>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13" presetClass="exit" presetSubtype="16" fill="hold" grpId="1" nodeType="clickEffect">
                                  <p:stCondLst>
                                    <p:cond delay="0"/>
                                  </p:stCondLst>
                                  <p:childTnLst>
                                    <p:animEffect transition="out" filter="plus(in)">
                                      <p:cBhvr>
                                        <p:cTn id="129" dur="2000"/>
                                        <p:tgtEl>
                                          <p:spTgt spid="66"/>
                                        </p:tgtEl>
                                      </p:cBhvr>
                                    </p:animEffect>
                                    <p:set>
                                      <p:cBhvr>
                                        <p:cTn id="130" dur="1" fill="hold">
                                          <p:stCondLst>
                                            <p:cond delay="1999"/>
                                          </p:stCondLst>
                                        </p:cTn>
                                        <p:tgtEl>
                                          <p:spTgt spid="66"/>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17" presetClass="entr" presetSubtype="10" fill="hold" grpId="0" nodeType="clickEffect">
                                  <p:stCondLst>
                                    <p:cond delay="0"/>
                                  </p:stCondLst>
                                  <p:childTnLst>
                                    <p:set>
                                      <p:cBhvr>
                                        <p:cTn id="134" dur="1" fill="hold">
                                          <p:stCondLst>
                                            <p:cond delay="0"/>
                                          </p:stCondLst>
                                        </p:cTn>
                                        <p:tgtEl>
                                          <p:spTgt spid="68"/>
                                        </p:tgtEl>
                                        <p:attrNameLst>
                                          <p:attrName>style.visibility</p:attrName>
                                        </p:attrNameLst>
                                      </p:cBhvr>
                                      <p:to>
                                        <p:strVal val="visible"/>
                                      </p:to>
                                    </p:set>
                                    <p:anim calcmode="lin" valueType="num">
                                      <p:cBhvr>
                                        <p:cTn id="135" dur="500" fill="hold"/>
                                        <p:tgtEl>
                                          <p:spTgt spid="68"/>
                                        </p:tgtEl>
                                        <p:attrNameLst>
                                          <p:attrName>ppt_w</p:attrName>
                                        </p:attrNameLst>
                                      </p:cBhvr>
                                      <p:tavLst>
                                        <p:tav tm="0">
                                          <p:val>
                                            <p:fltVal val="0"/>
                                          </p:val>
                                        </p:tav>
                                        <p:tav tm="100000">
                                          <p:val>
                                            <p:strVal val="#ppt_w"/>
                                          </p:val>
                                        </p:tav>
                                      </p:tavLst>
                                    </p:anim>
                                    <p:anim calcmode="lin" valueType="num">
                                      <p:cBhvr>
                                        <p:cTn id="136" dur="500" fill="hold"/>
                                        <p:tgtEl>
                                          <p:spTgt spid="68"/>
                                        </p:tgtEl>
                                        <p:attrNameLst>
                                          <p:attrName>ppt_h</p:attrName>
                                        </p:attrNameLst>
                                      </p:cBhvr>
                                      <p:tavLst>
                                        <p:tav tm="0">
                                          <p:val>
                                            <p:strVal val="#ppt_h"/>
                                          </p:val>
                                        </p:tav>
                                        <p:tav tm="100000">
                                          <p:val>
                                            <p:strVal val="#ppt_h"/>
                                          </p:val>
                                        </p:tav>
                                      </p:tavLst>
                                    </p:anim>
                                  </p:childTnLst>
                                </p:cTn>
                              </p:par>
                            </p:childTnLst>
                          </p:cTn>
                        </p:par>
                      </p:childTnLst>
                    </p:cTn>
                  </p:par>
                  <p:par>
                    <p:cTn id="137" fill="hold">
                      <p:stCondLst>
                        <p:cond delay="indefinite"/>
                      </p:stCondLst>
                      <p:childTnLst>
                        <p:par>
                          <p:cTn id="138" fill="hold">
                            <p:stCondLst>
                              <p:cond delay="0"/>
                            </p:stCondLst>
                            <p:childTnLst>
                              <p:par>
                                <p:cTn id="139" presetID="13" presetClass="exit" presetSubtype="16" fill="hold" grpId="1" nodeType="clickEffect">
                                  <p:stCondLst>
                                    <p:cond delay="0"/>
                                  </p:stCondLst>
                                  <p:childTnLst>
                                    <p:animEffect transition="out" filter="plus(in)">
                                      <p:cBhvr>
                                        <p:cTn id="140" dur="2000"/>
                                        <p:tgtEl>
                                          <p:spTgt spid="67"/>
                                        </p:tgtEl>
                                      </p:cBhvr>
                                    </p:animEffect>
                                    <p:set>
                                      <p:cBhvr>
                                        <p:cTn id="141" dur="1" fill="hold">
                                          <p:stCondLst>
                                            <p:cond delay="1999"/>
                                          </p:stCondLst>
                                        </p:cTn>
                                        <p:tgtEl>
                                          <p:spTgt spid="67"/>
                                        </p:tgtEl>
                                        <p:attrNameLst>
                                          <p:attrName>style.visibility</p:attrName>
                                        </p:attrNameLst>
                                      </p:cBhvr>
                                      <p:to>
                                        <p:strVal val="hidden"/>
                                      </p:to>
                                    </p:set>
                                  </p:childTnLst>
                                </p:cTn>
                              </p:par>
                            </p:childTnLst>
                          </p:cTn>
                        </p:par>
                      </p:childTnLst>
                    </p:cTn>
                  </p:par>
                  <p:par>
                    <p:cTn id="142" fill="hold">
                      <p:stCondLst>
                        <p:cond delay="indefinite"/>
                      </p:stCondLst>
                      <p:childTnLst>
                        <p:par>
                          <p:cTn id="143" fill="hold">
                            <p:stCondLst>
                              <p:cond delay="0"/>
                            </p:stCondLst>
                            <p:childTnLst>
                              <p:par>
                                <p:cTn id="144" presetID="17" presetClass="entr" presetSubtype="10" fill="hold" grpId="0" nodeType="clickEffect">
                                  <p:stCondLst>
                                    <p:cond delay="0"/>
                                  </p:stCondLst>
                                  <p:childTnLst>
                                    <p:set>
                                      <p:cBhvr>
                                        <p:cTn id="145" dur="1" fill="hold">
                                          <p:stCondLst>
                                            <p:cond delay="0"/>
                                          </p:stCondLst>
                                        </p:cTn>
                                        <p:tgtEl>
                                          <p:spTgt spid="69"/>
                                        </p:tgtEl>
                                        <p:attrNameLst>
                                          <p:attrName>style.visibility</p:attrName>
                                        </p:attrNameLst>
                                      </p:cBhvr>
                                      <p:to>
                                        <p:strVal val="visible"/>
                                      </p:to>
                                    </p:set>
                                    <p:anim calcmode="lin" valueType="num">
                                      <p:cBhvr>
                                        <p:cTn id="146" dur="500" fill="hold"/>
                                        <p:tgtEl>
                                          <p:spTgt spid="69"/>
                                        </p:tgtEl>
                                        <p:attrNameLst>
                                          <p:attrName>ppt_w</p:attrName>
                                        </p:attrNameLst>
                                      </p:cBhvr>
                                      <p:tavLst>
                                        <p:tav tm="0">
                                          <p:val>
                                            <p:fltVal val="0"/>
                                          </p:val>
                                        </p:tav>
                                        <p:tav tm="100000">
                                          <p:val>
                                            <p:strVal val="#ppt_w"/>
                                          </p:val>
                                        </p:tav>
                                      </p:tavLst>
                                    </p:anim>
                                    <p:anim calcmode="lin" valueType="num">
                                      <p:cBhvr>
                                        <p:cTn id="147" dur="500" fill="hold"/>
                                        <p:tgtEl>
                                          <p:spTgt spid="69"/>
                                        </p:tgtEl>
                                        <p:attrNameLst>
                                          <p:attrName>ppt_h</p:attrName>
                                        </p:attrNameLst>
                                      </p:cBhvr>
                                      <p:tavLst>
                                        <p:tav tm="0">
                                          <p:val>
                                            <p:strVal val="#ppt_h"/>
                                          </p:val>
                                        </p:tav>
                                        <p:tav tm="100000">
                                          <p:val>
                                            <p:strVal val="#ppt_h"/>
                                          </p:val>
                                        </p:tav>
                                      </p:tavLst>
                                    </p:anim>
                                  </p:childTnLst>
                                </p:cTn>
                              </p:par>
                            </p:childTnLst>
                          </p:cTn>
                        </p:par>
                      </p:childTnLst>
                    </p:cTn>
                  </p:par>
                  <p:par>
                    <p:cTn id="148" fill="hold">
                      <p:stCondLst>
                        <p:cond delay="indefinite"/>
                      </p:stCondLst>
                      <p:childTnLst>
                        <p:par>
                          <p:cTn id="149" fill="hold">
                            <p:stCondLst>
                              <p:cond delay="0"/>
                            </p:stCondLst>
                            <p:childTnLst>
                              <p:par>
                                <p:cTn id="150" presetID="13" presetClass="exit" presetSubtype="16" fill="hold" grpId="1" nodeType="clickEffect">
                                  <p:stCondLst>
                                    <p:cond delay="0"/>
                                  </p:stCondLst>
                                  <p:childTnLst>
                                    <p:animEffect transition="out" filter="plus(in)">
                                      <p:cBhvr>
                                        <p:cTn id="151" dur="2000"/>
                                        <p:tgtEl>
                                          <p:spTgt spid="65"/>
                                        </p:tgtEl>
                                      </p:cBhvr>
                                    </p:animEffect>
                                    <p:set>
                                      <p:cBhvr>
                                        <p:cTn id="152" dur="1" fill="hold">
                                          <p:stCondLst>
                                            <p:cond delay="1999"/>
                                          </p:stCondLst>
                                        </p:cTn>
                                        <p:tgtEl>
                                          <p:spTgt spid="65"/>
                                        </p:tgtEl>
                                        <p:attrNameLst>
                                          <p:attrName>style.visibility</p:attrName>
                                        </p:attrNameLst>
                                      </p:cBhvr>
                                      <p:to>
                                        <p:strVal val="hidden"/>
                                      </p:to>
                                    </p:set>
                                  </p:childTnLst>
                                </p:cTn>
                              </p:par>
                            </p:childTnLst>
                          </p:cTn>
                        </p:par>
                      </p:childTnLst>
                    </p:cTn>
                  </p:par>
                  <p:par>
                    <p:cTn id="153" fill="hold">
                      <p:stCondLst>
                        <p:cond delay="indefinite"/>
                      </p:stCondLst>
                      <p:childTnLst>
                        <p:par>
                          <p:cTn id="154" fill="hold">
                            <p:stCondLst>
                              <p:cond delay="0"/>
                            </p:stCondLst>
                            <p:childTnLst>
                              <p:par>
                                <p:cTn id="155" presetID="13" presetClass="exit" presetSubtype="16" fill="hold" grpId="1" nodeType="clickEffect">
                                  <p:stCondLst>
                                    <p:cond delay="0"/>
                                  </p:stCondLst>
                                  <p:childTnLst>
                                    <p:animEffect transition="out" filter="plus(in)">
                                      <p:cBhvr>
                                        <p:cTn id="156" dur="2000"/>
                                        <p:tgtEl>
                                          <p:spTgt spid="68"/>
                                        </p:tgtEl>
                                      </p:cBhvr>
                                    </p:animEffect>
                                    <p:set>
                                      <p:cBhvr>
                                        <p:cTn id="157" dur="1" fill="hold">
                                          <p:stCondLst>
                                            <p:cond delay="1999"/>
                                          </p:stCondLst>
                                        </p:cTn>
                                        <p:tgtEl>
                                          <p:spTgt spid="68"/>
                                        </p:tgtEl>
                                        <p:attrNameLst>
                                          <p:attrName>style.visibility</p:attrName>
                                        </p:attrNameLst>
                                      </p:cBhvr>
                                      <p:to>
                                        <p:strVal val="hidden"/>
                                      </p:to>
                                    </p:set>
                                  </p:childTnLst>
                                </p:cTn>
                              </p:par>
                            </p:childTnLst>
                          </p:cTn>
                        </p:par>
                      </p:childTnLst>
                    </p:cTn>
                  </p:par>
                  <p:par>
                    <p:cTn id="158" fill="hold">
                      <p:stCondLst>
                        <p:cond delay="indefinite"/>
                      </p:stCondLst>
                      <p:childTnLst>
                        <p:par>
                          <p:cTn id="159" fill="hold">
                            <p:stCondLst>
                              <p:cond delay="0"/>
                            </p:stCondLst>
                            <p:childTnLst>
                              <p:par>
                                <p:cTn id="160" presetID="13" presetClass="exit" presetSubtype="16" fill="hold" grpId="1" nodeType="clickEffect">
                                  <p:stCondLst>
                                    <p:cond delay="0"/>
                                  </p:stCondLst>
                                  <p:childTnLst>
                                    <p:animEffect transition="out" filter="plus(in)">
                                      <p:cBhvr>
                                        <p:cTn id="161" dur="2000"/>
                                        <p:tgtEl>
                                          <p:spTgt spid="69"/>
                                        </p:tgtEl>
                                      </p:cBhvr>
                                    </p:animEffect>
                                    <p:set>
                                      <p:cBhvr>
                                        <p:cTn id="162" dur="1" fill="hold">
                                          <p:stCondLst>
                                            <p:cond delay="1999"/>
                                          </p:stCondLst>
                                        </p:cTn>
                                        <p:tgtEl>
                                          <p:spTgt spid="69"/>
                                        </p:tgtEl>
                                        <p:attrNameLst>
                                          <p:attrName>style.visibility</p:attrName>
                                        </p:attrNameLst>
                                      </p:cBhvr>
                                      <p:to>
                                        <p:strVal val="hidden"/>
                                      </p:to>
                                    </p:set>
                                  </p:childTnLst>
                                </p:cTn>
                              </p:par>
                            </p:childTnLst>
                          </p:cTn>
                        </p:par>
                      </p:childTnLst>
                    </p:cTn>
                  </p:par>
                  <p:par>
                    <p:cTn id="163" fill="hold">
                      <p:stCondLst>
                        <p:cond delay="indefinite"/>
                      </p:stCondLst>
                      <p:childTnLst>
                        <p:par>
                          <p:cTn id="164" fill="hold">
                            <p:stCondLst>
                              <p:cond delay="0"/>
                            </p:stCondLst>
                            <p:childTnLst>
                              <p:par>
                                <p:cTn id="165" presetID="17" presetClass="entr" presetSubtype="10" fill="hold" grpId="0" nodeType="clickEffect">
                                  <p:stCondLst>
                                    <p:cond delay="0"/>
                                  </p:stCondLst>
                                  <p:childTnLst>
                                    <p:set>
                                      <p:cBhvr>
                                        <p:cTn id="166" dur="1" fill="hold">
                                          <p:stCondLst>
                                            <p:cond delay="0"/>
                                          </p:stCondLst>
                                        </p:cTn>
                                        <p:tgtEl>
                                          <p:spTgt spid="70"/>
                                        </p:tgtEl>
                                        <p:attrNameLst>
                                          <p:attrName>style.visibility</p:attrName>
                                        </p:attrNameLst>
                                      </p:cBhvr>
                                      <p:to>
                                        <p:strVal val="visible"/>
                                      </p:to>
                                    </p:set>
                                    <p:anim calcmode="lin" valueType="num">
                                      <p:cBhvr>
                                        <p:cTn id="167" dur="500" fill="hold"/>
                                        <p:tgtEl>
                                          <p:spTgt spid="70"/>
                                        </p:tgtEl>
                                        <p:attrNameLst>
                                          <p:attrName>ppt_w</p:attrName>
                                        </p:attrNameLst>
                                      </p:cBhvr>
                                      <p:tavLst>
                                        <p:tav tm="0">
                                          <p:val>
                                            <p:fltVal val="0"/>
                                          </p:val>
                                        </p:tav>
                                        <p:tav tm="100000">
                                          <p:val>
                                            <p:strVal val="#ppt_w"/>
                                          </p:val>
                                        </p:tav>
                                      </p:tavLst>
                                    </p:anim>
                                    <p:anim calcmode="lin" valueType="num">
                                      <p:cBhvr>
                                        <p:cTn id="168" dur="500" fill="hold"/>
                                        <p:tgtEl>
                                          <p:spTgt spid="70"/>
                                        </p:tgtEl>
                                        <p:attrNameLst>
                                          <p:attrName>ppt_h</p:attrName>
                                        </p:attrNameLst>
                                      </p:cBhvr>
                                      <p:tavLst>
                                        <p:tav tm="0">
                                          <p:val>
                                            <p:strVal val="#ppt_h"/>
                                          </p:val>
                                        </p:tav>
                                        <p:tav tm="100000">
                                          <p:val>
                                            <p:strVal val="#ppt_h"/>
                                          </p:val>
                                        </p:tav>
                                      </p:tavLst>
                                    </p:anim>
                                  </p:childTnLst>
                                </p:cTn>
                              </p:par>
                            </p:childTnLst>
                          </p:cTn>
                        </p:par>
                      </p:childTnLst>
                    </p:cTn>
                  </p:par>
                  <p:par>
                    <p:cTn id="169" fill="hold">
                      <p:stCondLst>
                        <p:cond delay="indefinite"/>
                      </p:stCondLst>
                      <p:childTnLst>
                        <p:par>
                          <p:cTn id="170" fill="hold">
                            <p:stCondLst>
                              <p:cond delay="0"/>
                            </p:stCondLst>
                            <p:childTnLst>
                              <p:par>
                                <p:cTn id="171" presetID="17" presetClass="entr" presetSubtype="10" fill="hold" grpId="0" nodeType="clickEffect">
                                  <p:stCondLst>
                                    <p:cond delay="0"/>
                                  </p:stCondLst>
                                  <p:childTnLst>
                                    <p:set>
                                      <p:cBhvr>
                                        <p:cTn id="172" dur="1" fill="hold">
                                          <p:stCondLst>
                                            <p:cond delay="0"/>
                                          </p:stCondLst>
                                        </p:cTn>
                                        <p:tgtEl>
                                          <p:spTgt spid="71"/>
                                        </p:tgtEl>
                                        <p:attrNameLst>
                                          <p:attrName>style.visibility</p:attrName>
                                        </p:attrNameLst>
                                      </p:cBhvr>
                                      <p:to>
                                        <p:strVal val="visible"/>
                                      </p:to>
                                    </p:set>
                                    <p:anim calcmode="lin" valueType="num">
                                      <p:cBhvr>
                                        <p:cTn id="173" dur="500" fill="hold"/>
                                        <p:tgtEl>
                                          <p:spTgt spid="71"/>
                                        </p:tgtEl>
                                        <p:attrNameLst>
                                          <p:attrName>ppt_w</p:attrName>
                                        </p:attrNameLst>
                                      </p:cBhvr>
                                      <p:tavLst>
                                        <p:tav tm="0">
                                          <p:val>
                                            <p:fltVal val="0"/>
                                          </p:val>
                                        </p:tav>
                                        <p:tav tm="100000">
                                          <p:val>
                                            <p:strVal val="#ppt_w"/>
                                          </p:val>
                                        </p:tav>
                                      </p:tavLst>
                                    </p:anim>
                                    <p:anim calcmode="lin" valueType="num">
                                      <p:cBhvr>
                                        <p:cTn id="174" dur="500" fill="hold"/>
                                        <p:tgtEl>
                                          <p:spTgt spid="71"/>
                                        </p:tgtEl>
                                        <p:attrNameLst>
                                          <p:attrName>ppt_h</p:attrName>
                                        </p:attrNameLst>
                                      </p:cBhvr>
                                      <p:tavLst>
                                        <p:tav tm="0">
                                          <p:val>
                                            <p:strVal val="#ppt_h"/>
                                          </p:val>
                                        </p:tav>
                                        <p:tav tm="100000">
                                          <p:val>
                                            <p:strVal val="#ppt_h"/>
                                          </p:val>
                                        </p:tav>
                                      </p:tavLst>
                                    </p:anim>
                                  </p:childTnLst>
                                </p:cTn>
                              </p:par>
                            </p:childTnLst>
                          </p:cTn>
                        </p:par>
                      </p:childTnLst>
                    </p:cTn>
                  </p:par>
                  <p:par>
                    <p:cTn id="175" fill="hold">
                      <p:stCondLst>
                        <p:cond delay="indefinite"/>
                      </p:stCondLst>
                      <p:childTnLst>
                        <p:par>
                          <p:cTn id="176" fill="hold">
                            <p:stCondLst>
                              <p:cond delay="0"/>
                            </p:stCondLst>
                            <p:childTnLst>
                              <p:par>
                                <p:cTn id="177" presetID="13" presetClass="exit" presetSubtype="16" fill="hold" grpId="1" nodeType="clickEffect">
                                  <p:stCondLst>
                                    <p:cond delay="0"/>
                                  </p:stCondLst>
                                  <p:childTnLst>
                                    <p:animEffect transition="out" filter="plus(in)">
                                      <p:cBhvr>
                                        <p:cTn id="178" dur="2000"/>
                                        <p:tgtEl>
                                          <p:spTgt spid="71"/>
                                        </p:tgtEl>
                                      </p:cBhvr>
                                    </p:animEffect>
                                    <p:set>
                                      <p:cBhvr>
                                        <p:cTn id="179" dur="1" fill="hold">
                                          <p:stCondLst>
                                            <p:cond delay="1999"/>
                                          </p:stCondLst>
                                        </p:cTn>
                                        <p:tgtEl>
                                          <p:spTgt spid="71"/>
                                        </p:tgtEl>
                                        <p:attrNameLst>
                                          <p:attrName>style.visibility</p:attrName>
                                        </p:attrNameLst>
                                      </p:cBhvr>
                                      <p:to>
                                        <p:strVal val="hidden"/>
                                      </p:to>
                                    </p:set>
                                  </p:childTnLst>
                                </p:cTn>
                              </p:par>
                              <p:par>
                                <p:cTn id="180" presetID="13" presetClass="exit" presetSubtype="16" fill="hold" grpId="1" nodeType="withEffect">
                                  <p:stCondLst>
                                    <p:cond delay="0"/>
                                  </p:stCondLst>
                                  <p:childTnLst>
                                    <p:animEffect transition="out" filter="plus(in)">
                                      <p:cBhvr>
                                        <p:cTn id="181" dur="2000"/>
                                        <p:tgtEl>
                                          <p:spTgt spid="70"/>
                                        </p:tgtEl>
                                      </p:cBhvr>
                                    </p:animEffect>
                                    <p:set>
                                      <p:cBhvr>
                                        <p:cTn id="182" dur="1" fill="hold">
                                          <p:stCondLst>
                                            <p:cond delay="1999"/>
                                          </p:stCondLst>
                                        </p:cTn>
                                        <p:tgtEl>
                                          <p:spTgt spid="70"/>
                                        </p:tgtEl>
                                        <p:attrNameLst>
                                          <p:attrName>style.visibility</p:attrName>
                                        </p:attrNameLst>
                                      </p:cBhvr>
                                      <p:to>
                                        <p:strVal val="hidden"/>
                                      </p:to>
                                    </p:set>
                                  </p:childTnLst>
                                </p:cTn>
                              </p:par>
                            </p:childTnLst>
                          </p:cTn>
                        </p:par>
                      </p:childTnLst>
                    </p:cTn>
                  </p:par>
                  <p:par>
                    <p:cTn id="183" fill="hold">
                      <p:stCondLst>
                        <p:cond delay="indefinite"/>
                      </p:stCondLst>
                      <p:childTnLst>
                        <p:par>
                          <p:cTn id="184" fill="hold">
                            <p:stCondLst>
                              <p:cond delay="0"/>
                            </p:stCondLst>
                            <p:childTnLst>
                              <p:par>
                                <p:cTn id="185" presetID="17" presetClass="entr" presetSubtype="10" fill="hold" nodeType="clickEffect">
                                  <p:stCondLst>
                                    <p:cond delay="0"/>
                                  </p:stCondLst>
                                  <p:childTnLst>
                                    <p:set>
                                      <p:cBhvr>
                                        <p:cTn id="186" dur="1" fill="hold">
                                          <p:stCondLst>
                                            <p:cond delay="0"/>
                                          </p:stCondLst>
                                        </p:cTn>
                                        <p:tgtEl>
                                          <p:spTgt spid="4"/>
                                        </p:tgtEl>
                                        <p:attrNameLst>
                                          <p:attrName>style.visibility</p:attrName>
                                        </p:attrNameLst>
                                      </p:cBhvr>
                                      <p:to>
                                        <p:strVal val="visible"/>
                                      </p:to>
                                    </p:set>
                                    <p:anim calcmode="lin" valueType="num">
                                      <p:cBhvr>
                                        <p:cTn id="187" dur="500" fill="hold"/>
                                        <p:tgtEl>
                                          <p:spTgt spid="4"/>
                                        </p:tgtEl>
                                        <p:attrNameLst>
                                          <p:attrName>ppt_w</p:attrName>
                                        </p:attrNameLst>
                                      </p:cBhvr>
                                      <p:tavLst>
                                        <p:tav tm="0">
                                          <p:val>
                                            <p:fltVal val="0"/>
                                          </p:val>
                                        </p:tav>
                                        <p:tav tm="100000">
                                          <p:val>
                                            <p:strVal val="#ppt_w"/>
                                          </p:val>
                                        </p:tav>
                                      </p:tavLst>
                                    </p:anim>
                                    <p:anim calcmode="lin" valueType="num">
                                      <p:cBhvr>
                                        <p:cTn id="18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9" grpId="0" animBg="1"/>
      <p:bldP spid="17" grpId="0"/>
      <p:bldP spid="10" grpId="0" animBg="1"/>
      <p:bldP spid="18" grpId="0"/>
      <p:bldP spid="11" grpId="0" animBg="1"/>
      <p:bldP spid="19" grpId="0"/>
      <p:bldP spid="12" grpId="0" animBg="1"/>
      <p:bldP spid="20" grpId="0"/>
      <p:bldP spid="13" grpId="0" animBg="1"/>
      <p:bldP spid="21" grpId="0"/>
      <p:bldP spid="5" grpId="0" animBg="1"/>
      <p:bldP spid="22" grpId="0"/>
      <p:bldP spid="8" grpId="0" animBg="1"/>
      <p:bldP spid="24" grpId="0"/>
      <p:bldP spid="7" grpId="0" animBg="1"/>
      <p:bldP spid="51" grpId="0" animBg="1"/>
      <p:bldP spid="55" grpId="0" animBg="1"/>
      <p:bldP spid="56" grpId="0" animBg="1"/>
      <p:bldP spid="57" grpId="0" animBg="1"/>
      <p:bldP spid="58" grpId="0" animBg="1"/>
      <p:bldP spid="59" grpId="0" animBg="1"/>
      <p:bldP spid="61" grpId="0" animBg="1"/>
      <p:bldP spid="62" grpId="0" animBg="1"/>
      <p:bldP spid="65" grpId="0"/>
      <p:bldP spid="65" grpId="1"/>
      <p:bldP spid="66" grpId="0"/>
      <p:bldP spid="66" grpId="1"/>
      <p:bldP spid="67" grpId="0"/>
      <p:bldP spid="67" grpId="1"/>
      <p:bldP spid="68" grpId="0"/>
      <p:bldP spid="68" grpId="1"/>
      <p:bldP spid="69" grpId="0"/>
      <p:bldP spid="69" grpId="1"/>
      <p:bldP spid="70" grpId="0"/>
      <p:bldP spid="70" grpId="1"/>
      <p:bldP spid="71" grpId="0"/>
      <p:bldP spid="7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589279"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473525"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sp>
        <p:nvSpPr>
          <p:cNvPr id="9" name="椭圆 8"/>
          <p:cNvSpPr/>
          <p:nvPr/>
        </p:nvSpPr>
        <p:spPr>
          <a:xfrm>
            <a:off x="1962174"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473525"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sp>
        <p:nvSpPr>
          <p:cNvPr id="10" name="椭圆 9"/>
          <p:cNvSpPr/>
          <p:nvPr/>
        </p:nvSpPr>
        <p:spPr>
          <a:xfrm>
            <a:off x="1753139"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473525"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sp>
        <p:nvSpPr>
          <p:cNvPr id="11" name="椭圆 10"/>
          <p:cNvSpPr/>
          <p:nvPr/>
        </p:nvSpPr>
        <p:spPr>
          <a:xfrm>
            <a:off x="1265390"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357422"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sp>
        <p:nvSpPr>
          <p:cNvPr id="12" name="椭圆 11"/>
          <p:cNvSpPr/>
          <p:nvPr/>
        </p:nvSpPr>
        <p:spPr>
          <a:xfrm>
            <a:off x="959830"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30649"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sp>
        <p:nvSpPr>
          <p:cNvPr id="13" name="椭圆 12"/>
          <p:cNvSpPr/>
          <p:nvPr/>
        </p:nvSpPr>
        <p:spPr>
          <a:xfrm>
            <a:off x="635495"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sp>
        <p:nvSpPr>
          <p:cNvPr id="5" name="椭圆 4"/>
          <p:cNvSpPr/>
          <p:nvPr/>
        </p:nvSpPr>
        <p:spPr>
          <a:xfrm rot="21376406">
            <a:off x="428596"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473525"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sp>
        <p:nvSpPr>
          <p:cNvPr id="8" name="椭圆 7"/>
          <p:cNvSpPr/>
          <p:nvPr/>
        </p:nvSpPr>
        <p:spPr>
          <a:xfrm>
            <a:off x="2171209"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380244"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83049"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cxnSp>
        <p:nvCxnSpPr>
          <p:cNvPr id="33" name="直接箭头连接符 32"/>
          <p:cNvCxnSpPr/>
          <p:nvPr/>
        </p:nvCxnSpPr>
        <p:spPr>
          <a:xfrm>
            <a:off x="3759409"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759409"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759409"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759409"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759409"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759409"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759409"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sp>
        <p:nvSpPr>
          <p:cNvPr id="58" name="圆角矩形 57"/>
          <p:cNvSpPr/>
          <p:nvPr/>
        </p:nvSpPr>
        <p:spPr>
          <a:xfrm>
            <a:off x="6357950"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grpSp>
        <p:nvGrpSpPr>
          <p:cNvPr id="2" name="组合 42"/>
          <p:cNvGrpSpPr/>
          <p:nvPr/>
        </p:nvGrpSpPr>
        <p:grpSpPr>
          <a:xfrm>
            <a:off x="2483049" y="4429132"/>
            <a:ext cx="5946603" cy="428628"/>
            <a:chOff x="2483049" y="4397052"/>
            <a:chExt cx="5946603" cy="428628"/>
          </a:xfrm>
        </p:grpSpPr>
        <p:sp>
          <p:nvSpPr>
            <p:cNvPr id="24" name="TextBox 23"/>
            <p:cNvSpPr txBox="1"/>
            <p:nvPr/>
          </p:nvSpPr>
          <p:spPr>
            <a:xfrm>
              <a:off x="2483049"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cxnSp>
          <p:nvCxnSpPr>
            <p:cNvPr id="42" name="直接箭头连接符 41"/>
            <p:cNvCxnSpPr/>
            <p:nvPr/>
          </p:nvCxnSpPr>
          <p:spPr>
            <a:xfrm>
              <a:off x="3759409"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9" name="圆角矩形 58"/>
            <p:cNvSpPr/>
            <p:nvPr/>
          </p:nvSpPr>
          <p:spPr>
            <a:xfrm>
              <a:off x="6357950"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grpSp>
      <p:sp>
        <p:nvSpPr>
          <p:cNvPr id="60" name="圆角矩形 59"/>
          <p:cNvSpPr/>
          <p:nvPr/>
        </p:nvSpPr>
        <p:spPr>
          <a:xfrm>
            <a:off x="6357950"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sp>
        <p:nvSpPr>
          <p:cNvPr id="61" name="圆角矩形 60"/>
          <p:cNvSpPr/>
          <p:nvPr/>
        </p:nvSpPr>
        <p:spPr>
          <a:xfrm>
            <a:off x="6357950"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sp>
        <p:nvSpPr>
          <p:cNvPr id="48" name="矩形 47"/>
          <p:cNvSpPr/>
          <p:nvPr/>
        </p:nvSpPr>
        <p:spPr>
          <a:xfrm>
            <a:off x="71406" y="0"/>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grpSp>
        <p:nvGrpSpPr>
          <p:cNvPr id="3" name="组合 43"/>
          <p:cNvGrpSpPr/>
          <p:nvPr/>
        </p:nvGrpSpPr>
        <p:grpSpPr>
          <a:xfrm>
            <a:off x="791580" y="3109494"/>
            <a:ext cx="2340260" cy="2176894"/>
            <a:chOff x="791580" y="3109494"/>
            <a:chExt cx="2340260" cy="2176894"/>
          </a:xfrm>
          <a:solidFill>
            <a:srgbClr val="0070C0"/>
          </a:solidFill>
        </p:grpSpPr>
        <p:sp>
          <p:nvSpPr>
            <p:cNvPr id="45" name="椭圆形标注 44"/>
            <p:cNvSpPr/>
            <p:nvPr/>
          </p:nvSpPr>
          <p:spPr>
            <a:xfrm>
              <a:off x="791580" y="3109494"/>
              <a:ext cx="2340260" cy="2176894"/>
            </a:xfrm>
            <a:prstGeom prst="wedgeEllipseCallout">
              <a:avLst>
                <a:gd name="adj1" fmla="val 1163"/>
                <a:gd name="adj2" fmla="val -58257"/>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ysClr val="windowText" lastClr="00000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912132" y="3923464"/>
              <a:ext cx="2088232" cy="430374"/>
            </a:xfrm>
            <a:prstGeom prst="rect">
              <a:avLst/>
            </a:prstGeom>
            <a:grpFill/>
          </p:spPr>
          <p:txBody>
            <a:bodyPr wrap="square" rtlCol="0" anchor="ctr">
              <a:spAutoFit/>
            </a:bodyPr>
            <a:lstStyle/>
            <a:p>
              <a:pPr algn="ctr">
                <a:lnSpc>
                  <a:spcPct val="120000"/>
                </a:lnSpc>
              </a:pPr>
              <a:r>
                <a:rPr lang="zh-CN" altLang="en-US" sz="2000" b="1" dirty="0" smtClean="0">
                  <a:solidFill>
                    <a:schemeClr val="bg1"/>
                  </a:solidFill>
                  <a:latin typeface="微软雅黑" pitchFamily="34" charset="-122"/>
                  <a:ea typeface="微软雅黑" panose="020B0503020204020204" pitchFamily="34" charset="-122"/>
                </a:rPr>
                <a:t>如何高频的连接</a:t>
              </a:r>
              <a:endParaRPr lang="zh-CN" altLang="en-US" sz="2000" b="1" dirty="0">
                <a:solidFill>
                  <a:schemeClr val="bg1"/>
                </a:solidFill>
                <a:latin typeface="微软雅黑" pitchFamily="34" charset="-122"/>
                <a:ea typeface="微软雅黑" panose="020B0503020204020204" pitchFamily="34" charset="-122"/>
              </a:endParaRPr>
            </a:p>
          </p:txBody>
        </p:sp>
      </p:grpSp>
      <p:sp>
        <p:nvSpPr>
          <p:cNvPr id="47" name="矩形 46"/>
          <p:cNvSpPr/>
          <p:nvPr/>
        </p:nvSpPr>
        <p:spPr>
          <a:xfrm>
            <a:off x="935596" y="2245398"/>
            <a:ext cx="2088232" cy="46166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低频的产品</a:t>
            </a:r>
            <a:endParaRPr lang="zh-CN" altLang="en-US" sz="2400" b="1" dirty="0">
              <a:latin typeface="微软雅黑" panose="020B0503020204020204" pitchFamily="34" charset="-122"/>
              <a:ea typeface="微软雅黑" panose="020B0503020204020204" pitchFamily="34" charset="-122"/>
            </a:endParaRPr>
          </a:p>
        </p:txBody>
      </p:sp>
      <p:grpSp>
        <p:nvGrpSpPr>
          <p:cNvPr id="4" name="组合 48"/>
          <p:cNvGrpSpPr/>
          <p:nvPr/>
        </p:nvGrpSpPr>
        <p:grpSpPr>
          <a:xfrm>
            <a:off x="3491880" y="3109494"/>
            <a:ext cx="2508880" cy="2248332"/>
            <a:chOff x="3491880" y="3109494"/>
            <a:chExt cx="2340260" cy="2176894"/>
          </a:xfrm>
          <a:solidFill>
            <a:srgbClr val="FF0000"/>
          </a:solidFill>
        </p:grpSpPr>
        <p:sp>
          <p:nvSpPr>
            <p:cNvPr id="50" name="椭圆形标注 49"/>
            <p:cNvSpPr/>
            <p:nvPr/>
          </p:nvSpPr>
          <p:spPr>
            <a:xfrm>
              <a:off x="3491880" y="3109494"/>
              <a:ext cx="2340260" cy="2176894"/>
            </a:xfrm>
            <a:prstGeom prst="wedgeEllipseCallout">
              <a:avLst>
                <a:gd name="adj1" fmla="val 1163"/>
                <a:gd name="adj2" fmla="val -58257"/>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ysClr val="windowText" lastClr="000000"/>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3643306" y="3927320"/>
              <a:ext cx="2088232" cy="430374"/>
            </a:xfrm>
            <a:prstGeom prst="rect">
              <a:avLst/>
            </a:prstGeom>
            <a:grpFill/>
          </p:spPr>
          <p:txBody>
            <a:bodyPr wrap="square" rtlCol="0" anchor="ctr">
              <a:spAutoFit/>
            </a:bodyPr>
            <a:lstStyle/>
            <a:p>
              <a:pPr algn="ctr">
                <a:lnSpc>
                  <a:spcPct val="120000"/>
                </a:lnSpc>
              </a:pPr>
              <a:r>
                <a:rPr lang="zh-CN" altLang="en-US" sz="2000" b="1" dirty="0" smtClean="0">
                  <a:solidFill>
                    <a:schemeClr val="bg1"/>
                  </a:solidFill>
                  <a:latin typeface="微软雅黑" pitchFamily="34" charset="-122"/>
                  <a:ea typeface="微软雅黑" panose="020B0503020204020204" pitchFamily="34" charset="-122"/>
                </a:rPr>
                <a:t>如何做到服务好</a:t>
              </a:r>
              <a:endParaRPr lang="zh-CN" altLang="en-US" sz="2000" b="1" dirty="0">
                <a:solidFill>
                  <a:schemeClr val="bg1"/>
                </a:solidFill>
                <a:latin typeface="微软雅黑" pitchFamily="34" charset="-122"/>
                <a:ea typeface="微软雅黑" panose="020B0503020204020204" pitchFamily="34" charset="-122"/>
              </a:endParaRPr>
            </a:p>
          </p:txBody>
        </p:sp>
      </p:grpSp>
      <p:sp>
        <p:nvSpPr>
          <p:cNvPr id="53" name="矩形 52"/>
          <p:cNvSpPr/>
          <p:nvPr/>
        </p:nvSpPr>
        <p:spPr>
          <a:xfrm>
            <a:off x="3635896" y="2245398"/>
            <a:ext cx="2088232" cy="46166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施工周期长</a:t>
            </a:r>
            <a:endParaRPr lang="zh-CN" altLang="en-US" sz="2400" b="1" dirty="0">
              <a:latin typeface="微软雅黑" panose="020B0503020204020204" pitchFamily="34" charset="-122"/>
              <a:ea typeface="微软雅黑" panose="020B0503020204020204" pitchFamily="34" charset="-122"/>
            </a:endParaRPr>
          </a:p>
        </p:txBody>
      </p:sp>
      <p:grpSp>
        <p:nvGrpSpPr>
          <p:cNvPr id="14" name="组合 53"/>
          <p:cNvGrpSpPr/>
          <p:nvPr/>
        </p:nvGrpSpPr>
        <p:grpSpPr>
          <a:xfrm>
            <a:off x="6156176" y="3071810"/>
            <a:ext cx="2416352" cy="2214578"/>
            <a:chOff x="6156176" y="3071810"/>
            <a:chExt cx="2416352" cy="2214578"/>
          </a:xfrm>
          <a:solidFill>
            <a:srgbClr val="00B0F0"/>
          </a:solidFill>
        </p:grpSpPr>
        <p:sp>
          <p:nvSpPr>
            <p:cNvPr id="63" name="椭圆形标注 62"/>
            <p:cNvSpPr/>
            <p:nvPr/>
          </p:nvSpPr>
          <p:spPr>
            <a:xfrm>
              <a:off x="6156176" y="3071810"/>
              <a:ext cx="2416352" cy="2214578"/>
            </a:xfrm>
            <a:prstGeom prst="wedgeEllipseCallout">
              <a:avLst>
                <a:gd name="adj1" fmla="val 1163"/>
                <a:gd name="adj2" fmla="val -58257"/>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ysClr val="windowText" lastClr="000000"/>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6215074" y="3896029"/>
              <a:ext cx="2286016" cy="430374"/>
            </a:xfrm>
            <a:prstGeom prst="rect">
              <a:avLst/>
            </a:prstGeom>
            <a:grpFill/>
          </p:spPr>
          <p:txBody>
            <a:bodyPr wrap="square" rtlCol="0" anchor="ctr">
              <a:spAutoFit/>
            </a:bodyPr>
            <a:lstStyle/>
            <a:p>
              <a:pPr algn="ctr">
                <a:lnSpc>
                  <a:spcPct val="120000"/>
                </a:lnSpc>
              </a:pPr>
              <a:r>
                <a:rPr lang="zh-CN" altLang="en-US" sz="2000" b="1" dirty="0" smtClean="0">
                  <a:solidFill>
                    <a:schemeClr val="bg1"/>
                  </a:solidFill>
                  <a:latin typeface="微软雅黑" pitchFamily="34" charset="-122"/>
                  <a:ea typeface="微软雅黑" panose="020B0503020204020204" pitchFamily="34" charset="-122"/>
                </a:rPr>
                <a:t>如何让产品会说话</a:t>
              </a:r>
              <a:endParaRPr lang="zh-CN" altLang="en-US" sz="2000" b="1" dirty="0">
                <a:solidFill>
                  <a:schemeClr val="bg1"/>
                </a:solidFill>
                <a:latin typeface="微软雅黑" pitchFamily="34" charset="-122"/>
                <a:ea typeface="微软雅黑" panose="020B0503020204020204" pitchFamily="34" charset="-122"/>
              </a:endParaRPr>
            </a:p>
          </p:txBody>
        </p:sp>
      </p:grpSp>
      <p:sp>
        <p:nvSpPr>
          <p:cNvPr id="65" name="矩形 64"/>
          <p:cNvSpPr/>
          <p:nvPr/>
        </p:nvSpPr>
        <p:spPr>
          <a:xfrm>
            <a:off x="6300192" y="2245398"/>
            <a:ext cx="2088232" cy="46166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工程系统产品</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16" fill="hold" grpId="0" nodeType="clickEffect">
                                  <p:stCondLst>
                                    <p:cond delay="0"/>
                                  </p:stCondLst>
                                  <p:childTnLst>
                                    <p:animEffect transition="out" filter="plus(in)">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par>
                                <p:cTn id="8" presetID="13" presetClass="exit" presetSubtype="16" fill="hold" grpId="0" nodeType="withEffect">
                                  <p:stCondLst>
                                    <p:cond delay="0"/>
                                  </p:stCondLst>
                                  <p:childTnLst>
                                    <p:animEffect transition="out" filter="plus(in)">
                                      <p:cBhvr>
                                        <p:cTn id="9" dur="2000"/>
                                        <p:tgtEl>
                                          <p:spTgt spid="25"/>
                                        </p:tgtEl>
                                      </p:cBhvr>
                                    </p:animEffect>
                                    <p:set>
                                      <p:cBhvr>
                                        <p:cTn id="10" dur="1" fill="hold">
                                          <p:stCondLst>
                                            <p:cond delay="1999"/>
                                          </p:stCondLst>
                                        </p:cTn>
                                        <p:tgtEl>
                                          <p:spTgt spid="25"/>
                                        </p:tgtEl>
                                        <p:attrNameLst>
                                          <p:attrName>style.visibility</p:attrName>
                                        </p:attrNameLst>
                                      </p:cBhvr>
                                      <p:to>
                                        <p:strVal val="hidden"/>
                                      </p:to>
                                    </p:set>
                                  </p:childTnLst>
                                </p:cTn>
                              </p:par>
                              <p:par>
                                <p:cTn id="11" presetID="13" presetClass="exit" presetSubtype="16" fill="hold" grpId="0" nodeType="withEffect">
                                  <p:stCondLst>
                                    <p:cond delay="0"/>
                                  </p:stCondLst>
                                  <p:childTnLst>
                                    <p:animEffect transition="out" filter="plus(in)">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cTn>
                              </p:par>
                              <p:par>
                                <p:cTn id="14" presetID="13" presetClass="exit" presetSubtype="16" fill="hold" grpId="0" nodeType="withEffect">
                                  <p:stCondLst>
                                    <p:cond delay="0"/>
                                  </p:stCondLst>
                                  <p:childTnLst>
                                    <p:animEffect transition="out" filter="plus(in)">
                                      <p:cBhvr>
                                        <p:cTn id="15" dur="2000"/>
                                        <p:tgtEl>
                                          <p:spTgt spid="16"/>
                                        </p:tgtEl>
                                      </p:cBhvr>
                                    </p:animEffect>
                                    <p:set>
                                      <p:cBhvr>
                                        <p:cTn id="16" dur="1" fill="hold">
                                          <p:stCondLst>
                                            <p:cond delay="1999"/>
                                          </p:stCondLst>
                                        </p:cTn>
                                        <p:tgtEl>
                                          <p:spTgt spid="16"/>
                                        </p:tgtEl>
                                        <p:attrNameLst>
                                          <p:attrName>style.visibility</p:attrName>
                                        </p:attrNameLst>
                                      </p:cBhvr>
                                      <p:to>
                                        <p:strVal val="hidden"/>
                                      </p:to>
                                    </p:set>
                                  </p:childTnLst>
                                </p:cTn>
                              </p:par>
                              <p:par>
                                <p:cTn id="17" presetID="13" presetClass="exit" presetSubtype="16" fill="hold" grpId="0" nodeType="withEffect">
                                  <p:stCondLst>
                                    <p:cond delay="0"/>
                                  </p:stCondLst>
                                  <p:childTnLst>
                                    <p:animEffect transition="out" filter="plus(in)">
                                      <p:cBhvr>
                                        <p:cTn id="18" dur="2000"/>
                                        <p:tgtEl>
                                          <p:spTgt spid="6"/>
                                        </p:tgtEl>
                                      </p:cBhvr>
                                    </p:animEffect>
                                    <p:set>
                                      <p:cBhvr>
                                        <p:cTn id="19" dur="1" fill="hold">
                                          <p:stCondLst>
                                            <p:cond delay="1999"/>
                                          </p:stCondLst>
                                        </p:cTn>
                                        <p:tgtEl>
                                          <p:spTgt spid="6"/>
                                        </p:tgtEl>
                                        <p:attrNameLst>
                                          <p:attrName>style.visibility</p:attrName>
                                        </p:attrNameLst>
                                      </p:cBhvr>
                                      <p:to>
                                        <p:strVal val="hidden"/>
                                      </p:to>
                                    </p:set>
                                  </p:childTnLst>
                                </p:cTn>
                              </p:par>
                              <p:par>
                                <p:cTn id="20" presetID="13" presetClass="exit" presetSubtype="16" fill="hold" nodeType="withEffect">
                                  <p:stCondLst>
                                    <p:cond delay="0"/>
                                  </p:stCondLst>
                                  <p:childTnLst>
                                    <p:animEffect transition="out" filter="plus(in)">
                                      <p:cBhvr>
                                        <p:cTn id="21" dur="2000"/>
                                        <p:tgtEl>
                                          <p:spTgt spid="33"/>
                                        </p:tgtEl>
                                      </p:cBhvr>
                                    </p:animEffect>
                                    <p:set>
                                      <p:cBhvr>
                                        <p:cTn id="22" dur="1" fill="hold">
                                          <p:stCondLst>
                                            <p:cond delay="1999"/>
                                          </p:stCondLst>
                                        </p:cTn>
                                        <p:tgtEl>
                                          <p:spTgt spid="33"/>
                                        </p:tgtEl>
                                        <p:attrNameLst>
                                          <p:attrName>style.visibility</p:attrName>
                                        </p:attrNameLst>
                                      </p:cBhvr>
                                      <p:to>
                                        <p:strVal val="hidden"/>
                                      </p:to>
                                    </p:set>
                                  </p:childTnLst>
                                </p:cTn>
                              </p:par>
                              <p:par>
                                <p:cTn id="23" presetID="13" presetClass="exit" presetSubtype="16" fill="hold" grpId="0" nodeType="withEffect">
                                  <p:stCondLst>
                                    <p:cond delay="0"/>
                                  </p:stCondLst>
                                  <p:childTnLst>
                                    <p:animEffect transition="out" filter="plus(in)">
                                      <p:cBhvr>
                                        <p:cTn id="24" dur="2000"/>
                                        <p:tgtEl>
                                          <p:spTgt spid="61"/>
                                        </p:tgtEl>
                                      </p:cBhvr>
                                    </p:animEffect>
                                    <p:set>
                                      <p:cBhvr>
                                        <p:cTn id="25" dur="1" fill="hold">
                                          <p:stCondLst>
                                            <p:cond delay="1999"/>
                                          </p:stCondLst>
                                        </p:cTn>
                                        <p:tgtEl>
                                          <p:spTgt spid="61"/>
                                        </p:tgtEl>
                                        <p:attrNameLst>
                                          <p:attrName>style.visibility</p:attrName>
                                        </p:attrNameLst>
                                      </p:cBhvr>
                                      <p:to>
                                        <p:strVal val="hidden"/>
                                      </p:to>
                                    </p:set>
                                  </p:childTnLst>
                                </p:cTn>
                              </p:par>
                              <p:par>
                                <p:cTn id="26" presetID="13" presetClass="exit" presetSubtype="16" fill="hold" nodeType="withEffect">
                                  <p:stCondLst>
                                    <p:cond delay="0"/>
                                  </p:stCondLst>
                                  <p:childTnLst>
                                    <p:animEffect transition="out" filter="plus(in)">
                                      <p:cBhvr>
                                        <p:cTn id="27" dur="2000"/>
                                        <p:tgtEl>
                                          <p:spTgt spid="34"/>
                                        </p:tgtEl>
                                      </p:cBhvr>
                                    </p:animEffect>
                                    <p:set>
                                      <p:cBhvr>
                                        <p:cTn id="28" dur="1" fill="hold">
                                          <p:stCondLst>
                                            <p:cond delay="1999"/>
                                          </p:stCondLst>
                                        </p:cTn>
                                        <p:tgtEl>
                                          <p:spTgt spid="34"/>
                                        </p:tgtEl>
                                        <p:attrNameLst>
                                          <p:attrName>style.visibility</p:attrName>
                                        </p:attrNameLst>
                                      </p:cBhvr>
                                      <p:to>
                                        <p:strVal val="hidden"/>
                                      </p:to>
                                    </p:set>
                                  </p:childTnLst>
                                </p:cTn>
                              </p:par>
                              <p:par>
                                <p:cTn id="29" presetID="13" presetClass="exit" presetSubtype="16" fill="hold" grpId="0" nodeType="withEffect">
                                  <p:stCondLst>
                                    <p:cond delay="0"/>
                                  </p:stCondLst>
                                  <p:childTnLst>
                                    <p:animEffect transition="out" filter="plus(in)">
                                      <p:cBhvr>
                                        <p:cTn id="30" dur="2000"/>
                                        <p:tgtEl>
                                          <p:spTgt spid="60"/>
                                        </p:tgtEl>
                                      </p:cBhvr>
                                    </p:animEffect>
                                    <p:set>
                                      <p:cBhvr>
                                        <p:cTn id="31" dur="1" fill="hold">
                                          <p:stCondLst>
                                            <p:cond delay="1999"/>
                                          </p:stCondLst>
                                        </p:cTn>
                                        <p:tgtEl>
                                          <p:spTgt spid="60"/>
                                        </p:tgtEl>
                                        <p:attrNameLst>
                                          <p:attrName>style.visibility</p:attrName>
                                        </p:attrNameLst>
                                      </p:cBhvr>
                                      <p:to>
                                        <p:strVal val="hidden"/>
                                      </p:to>
                                    </p:set>
                                  </p:childTnLst>
                                </p:cTn>
                              </p:par>
                              <p:par>
                                <p:cTn id="32" presetID="13" presetClass="exit" presetSubtype="16" fill="hold" grpId="0" nodeType="withEffect">
                                  <p:stCondLst>
                                    <p:cond delay="0"/>
                                  </p:stCondLst>
                                  <p:childTnLst>
                                    <p:animEffect transition="out" filter="plus(in)">
                                      <p:cBhvr>
                                        <p:cTn id="33" dur="2000"/>
                                        <p:tgtEl>
                                          <p:spTgt spid="17"/>
                                        </p:tgtEl>
                                      </p:cBhvr>
                                    </p:animEffect>
                                    <p:set>
                                      <p:cBhvr>
                                        <p:cTn id="34" dur="1" fill="hold">
                                          <p:stCondLst>
                                            <p:cond delay="1999"/>
                                          </p:stCondLst>
                                        </p:cTn>
                                        <p:tgtEl>
                                          <p:spTgt spid="17"/>
                                        </p:tgtEl>
                                        <p:attrNameLst>
                                          <p:attrName>style.visibility</p:attrName>
                                        </p:attrNameLst>
                                      </p:cBhvr>
                                      <p:to>
                                        <p:strVal val="hidden"/>
                                      </p:to>
                                    </p:set>
                                  </p:childTnLst>
                                </p:cTn>
                              </p:par>
                              <p:par>
                                <p:cTn id="35" presetID="13" presetClass="exit" presetSubtype="16" fill="hold" grpId="0" nodeType="withEffect">
                                  <p:stCondLst>
                                    <p:cond delay="0"/>
                                  </p:stCondLst>
                                  <p:childTnLst>
                                    <p:animEffect transition="out" filter="plus(in)">
                                      <p:cBhvr>
                                        <p:cTn id="36" dur="2000"/>
                                        <p:tgtEl>
                                          <p:spTgt spid="9"/>
                                        </p:tgtEl>
                                      </p:cBhvr>
                                    </p:animEffect>
                                    <p:set>
                                      <p:cBhvr>
                                        <p:cTn id="37" dur="1" fill="hold">
                                          <p:stCondLst>
                                            <p:cond delay="1999"/>
                                          </p:stCondLst>
                                        </p:cTn>
                                        <p:tgtEl>
                                          <p:spTgt spid="9"/>
                                        </p:tgtEl>
                                        <p:attrNameLst>
                                          <p:attrName>style.visibility</p:attrName>
                                        </p:attrNameLst>
                                      </p:cBhvr>
                                      <p:to>
                                        <p:strVal val="hidden"/>
                                      </p:to>
                                    </p:set>
                                  </p:childTnLst>
                                </p:cTn>
                              </p:par>
                              <p:par>
                                <p:cTn id="38" presetID="13" presetClass="exit" presetSubtype="16" fill="hold" grpId="0" nodeType="withEffect">
                                  <p:stCondLst>
                                    <p:cond delay="0"/>
                                  </p:stCondLst>
                                  <p:childTnLst>
                                    <p:animEffect transition="out" filter="plus(in)">
                                      <p:cBhvr>
                                        <p:cTn id="39" dur="2000"/>
                                        <p:tgtEl>
                                          <p:spTgt spid="13"/>
                                        </p:tgtEl>
                                      </p:cBhvr>
                                    </p:animEffect>
                                    <p:set>
                                      <p:cBhvr>
                                        <p:cTn id="40" dur="1" fill="hold">
                                          <p:stCondLst>
                                            <p:cond delay="1999"/>
                                          </p:stCondLst>
                                        </p:cTn>
                                        <p:tgtEl>
                                          <p:spTgt spid="13"/>
                                        </p:tgtEl>
                                        <p:attrNameLst>
                                          <p:attrName>style.visibility</p:attrName>
                                        </p:attrNameLst>
                                      </p:cBhvr>
                                      <p:to>
                                        <p:strVal val="hidden"/>
                                      </p:to>
                                    </p:set>
                                  </p:childTnLst>
                                </p:cTn>
                              </p:par>
                              <p:par>
                                <p:cTn id="41" presetID="13" presetClass="exit" presetSubtype="16" fill="hold" nodeType="withEffect">
                                  <p:stCondLst>
                                    <p:cond delay="0"/>
                                  </p:stCondLst>
                                  <p:childTnLst>
                                    <p:animEffect transition="out" filter="plus(in)">
                                      <p:cBhvr>
                                        <p:cTn id="42" dur="2000"/>
                                        <p:tgtEl>
                                          <p:spTgt spid="35"/>
                                        </p:tgtEl>
                                      </p:cBhvr>
                                    </p:animEffect>
                                    <p:set>
                                      <p:cBhvr>
                                        <p:cTn id="43" dur="1" fill="hold">
                                          <p:stCondLst>
                                            <p:cond delay="1999"/>
                                          </p:stCondLst>
                                        </p:cTn>
                                        <p:tgtEl>
                                          <p:spTgt spid="35"/>
                                        </p:tgtEl>
                                        <p:attrNameLst>
                                          <p:attrName>style.visibility</p:attrName>
                                        </p:attrNameLst>
                                      </p:cBhvr>
                                      <p:to>
                                        <p:strVal val="hidden"/>
                                      </p:to>
                                    </p:set>
                                  </p:childTnLst>
                                </p:cTn>
                              </p:par>
                              <p:par>
                                <p:cTn id="44" presetID="13" presetClass="exit" presetSubtype="16" fill="hold" grpId="0" nodeType="withEffect">
                                  <p:stCondLst>
                                    <p:cond delay="0"/>
                                  </p:stCondLst>
                                  <p:childTnLst>
                                    <p:animEffect transition="out" filter="plus(in)">
                                      <p:cBhvr>
                                        <p:cTn id="45" dur="2000"/>
                                        <p:tgtEl>
                                          <p:spTgt spid="58"/>
                                        </p:tgtEl>
                                      </p:cBhvr>
                                    </p:animEffect>
                                    <p:set>
                                      <p:cBhvr>
                                        <p:cTn id="46" dur="1" fill="hold">
                                          <p:stCondLst>
                                            <p:cond delay="1999"/>
                                          </p:stCondLst>
                                        </p:cTn>
                                        <p:tgtEl>
                                          <p:spTgt spid="58"/>
                                        </p:tgtEl>
                                        <p:attrNameLst>
                                          <p:attrName>style.visibility</p:attrName>
                                        </p:attrNameLst>
                                      </p:cBhvr>
                                      <p:to>
                                        <p:strVal val="hidden"/>
                                      </p:to>
                                    </p:set>
                                  </p:childTnLst>
                                </p:cTn>
                              </p:par>
                              <p:par>
                                <p:cTn id="47" presetID="13" presetClass="exit" presetSubtype="16" fill="hold" grpId="0" nodeType="withEffect">
                                  <p:stCondLst>
                                    <p:cond delay="0"/>
                                  </p:stCondLst>
                                  <p:childTnLst>
                                    <p:animEffect transition="out" filter="plus(in)">
                                      <p:cBhvr>
                                        <p:cTn id="48" dur="2000"/>
                                        <p:tgtEl>
                                          <p:spTgt spid="57"/>
                                        </p:tgtEl>
                                      </p:cBhvr>
                                    </p:animEffect>
                                    <p:set>
                                      <p:cBhvr>
                                        <p:cTn id="49" dur="1" fill="hold">
                                          <p:stCondLst>
                                            <p:cond delay="1999"/>
                                          </p:stCondLst>
                                        </p:cTn>
                                        <p:tgtEl>
                                          <p:spTgt spid="57"/>
                                        </p:tgtEl>
                                        <p:attrNameLst>
                                          <p:attrName>style.visibility</p:attrName>
                                        </p:attrNameLst>
                                      </p:cBhvr>
                                      <p:to>
                                        <p:strVal val="hidden"/>
                                      </p:to>
                                    </p:set>
                                  </p:childTnLst>
                                </p:cTn>
                              </p:par>
                              <p:par>
                                <p:cTn id="50" presetID="13" presetClass="exit" presetSubtype="16" fill="hold" nodeType="withEffect">
                                  <p:stCondLst>
                                    <p:cond delay="0"/>
                                  </p:stCondLst>
                                  <p:childTnLst>
                                    <p:animEffect transition="out" filter="plus(in)">
                                      <p:cBhvr>
                                        <p:cTn id="51" dur="2000"/>
                                        <p:tgtEl>
                                          <p:spTgt spid="36"/>
                                        </p:tgtEl>
                                      </p:cBhvr>
                                    </p:animEffect>
                                    <p:set>
                                      <p:cBhvr>
                                        <p:cTn id="52" dur="1" fill="hold">
                                          <p:stCondLst>
                                            <p:cond delay="1999"/>
                                          </p:stCondLst>
                                        </p:cTn>
                                        <p:tgtEl>
                                          <p:spTgt spid="36"/>
                                        </p:tgtEl>
                                        <p:attrNameLst>
                                          <p:attrName>style.visibility</p:attrName>
                                        </p:attrNameLst>
                                      </p:cBhvr>
                                      <p:to>
                                        <p:strVal val="hidden"/>
                                      </p:to>
                                    </p:set>
                                  </p:childTnLst>
                                </p:cTn>
                              </p:par>
                              <p:par>
                                <p:cTn id="53" presetID="13" presetClass="exit" presetSubtype="16" fill="hold" grpId="0" nodeType="withEffect">
                                  <p:stCondLst>
                                    <p:cond delay="0"/>
                                  </p:stCondLst>
                                  <p:childTnLst>
                                    <p:animEffect transition="out" filter="plus(in)">
                                      <p:cBhvr>
                                        <p:cTn id="54" dur="2000"/>
                                        <p:tgtEl>
                                          <p:spTgt spid="18"/>
                                        </p:tgtEl>
                                      </p:cBhvr>
                                    </p:animEffect>
                                    <p:set>
                                      <p:cBhvr>
                                        <p:cTn id="55" dur="1" fill="hold">
                                          <p:stCondLst>
                                            <p:cond delay="1999"/>
                                          </p:stCondLst>
                                        </p:cTn>
                                        <p:tgtEl>
                                          <p:spTgt spid="18"/>
                                        </p:tgtEl>
                                        <p:attrNameLst>
                                          <p:attrName>style.visibility</p:attrName>
                                        </p:attrNameLst>
                                      </p:cBhvr>
                                      <p:to>
                                        <p:strVal val="hidden"/>
                                      </p:to>
                                    </p:set>
                                  </p:childTnLst>
                                </p:cTn>
                              </p:par>
                              <p:par>
                                <p:cTn id="56" presetID="13" presetClass="exit" presetSubtype="16" fill="hold" grpId="0" nodeType="withEffect">
                                  <p:stCondLst>
                                    <p:cond delay="0"/>
                                  </p:stCondLst>
                                  <p:childTnLst>
                                    <p:animEffect transition="out" filter="plus(in)">
                                      <p:cBhvr>
                                        <p:cTn id="57" dur="2000"/>
                                        <p:tgtEl>
                                          <p:spTgt spid="10"/>
                                        </p:tgtEl>
                                      </p:cBhvr>
                                    </p:animEffect>
                                    <p:set>
                                      <p:cBhvr>
                                        <p:cTn id="58" dur="1" fill="hold">
                                          <p:stCondLst>
                                            <p:cond delay="1999"/>
                                          </p:stCondLst>
                                        </p:cTn>
                                        <p:tgtEl>
                                          <p:spTgt spid="10"/>
                                        </p:tgtEl>
                                        <p:attrNameLst>
                                          <p:attrName>style.visibility</p:attrName>
                                        </p:attrNameLst>
                                      </p:cBhvr>
                                      <p:to>
                                        <p:strVal val="hidden"/>
                                      </p:to>
                                    </p:set>
                                  </p:childTnLst>
                                </p:cTn>
                              </p:par>
                              <p:par>
                                <p:cTn id="59" presetID="13" presetClass="exit" presetSubtype="16" fill="hold" grpId="0" nodeType="withEffect">
                                  <p:stCondLst>
                                    <p:cond delay="0"/>
                                  </p:stCondLst>
                                  <p:childTnLst>
                                    <p:animEffect transition="out" filter="plus(in)">
                                      <p:cBhvr>
                                        <p:cTn id="60" dur="2000"/>
                                        <p:tgtEl>
                                          <p:spTgt spid="19"/>
                                        </p:tgtEl>
                                      </p:cBhvr>
                                    </p:animEffect>
                                    <p:set>
                                      <p:cBhvr>
                                        <p:cTn id="61" dur="1" fill="hold">
                                          <p:stCondLst>
                                            <p:cond delay="1999"/>
                                          </p:stCondLst>
                                        </p:cTn>
                                        <p:tgtEl>
                                          <p:spTgt spid="19"/>
                                        </p:tgtEl>
                                        <p:attrNameLst>
                                          <p:attrName>style.visibility</p:attrName>
                                        </p:attrNameLst>
                                      </p:cBhvr>
                                      <p:to>
                                        <p:strVal val="hidden"/>
                                      </p:to>
                                    </p:set>
                                  </p:childTnLst>
                                </p:cTn>
                              </p:par>
                              <p:par>
                                <p:cTn id="62" presetID="13" presetClass="exit" presetSubtype="16" fill="hold" grpId="0" nodeType="withEffect">
                                  <p:stCondLst>
                                    <p:cond delay="0"/>
                                  </p:stCondLst>
                                  <p:childTnLst>
                                    <p:animEffect transition="out" filter="plus(in)">
                                      <p:cBhvr>
                                        <p:cTn id="63" dur="2000"/>
                                        <p:tgtEl>
                                          <p:spTgt spid="11"/>
                                        </p:tgtEl>
                                      </p:cBhvr>
                                    </p:animEffect>
                                    <p:set>
                                      <p:cBhvr>
                                        <p:cTn id="64" dur="1" fill="hold">
                                          <p:stCondLst>
                                            <p:cond delay="1999"/>
                                          </p:stCondLst>
                                        </p:cTn>
                                        <p:tgtEl>
                                          <p:spTgt spid="11"/>
                                        </p:tgtEl>
                                        <p:attrNameLst>
                                          <p:attrName>style.visibility</p:attrName>
                                        </p:attrNameLst>
                                      </p:cBhvr>
                                      <p:to>
                                        <p:strVal val="hidden"/>
                                      </p:to>
                                    </p:set>
                                  </p:childTnLst>
                                </p:cTn>
                              </p:par>
                              <p:par>
                                <p:cTn id="65" presetID="13" presetClass="exit" presetSubtype="16" fill="hold" nodeType="withEffect">
                                  <p:stCondLst>
                                    <p:cond delay="0"/>
                                  </p:stCondLst>
                                  <p:childTnLst>
                                    <p:animEffect transition="out" filter="plus(in)">
                                      <p:cBhvr>
                                        <p:cTn id="66" dur="2000"/>
                                        <p:tgtEl>
                                          <p:spTgt spid="37"/>
                                        </p:tgtEl>
                                      </p:cBhvr>
                                    </p:animEffect>
                                    <p:set>
                                      <p:cBhvr>
                                        <p:cTn id="67" dur="1" fill="hold">
                                          <p:stCondLst>
                                            <p:cond delay="1999"/>
                                          </p:stCondLst>
                                        </p:cTn>
                                        <p:tgtEl>
                                          <p:spTgt spid="37"/>
                                        </p:tgtEl>
                                        <p:attrNameLst>
                                          <p:attrName>style.visibility</p:attrName>
                                        </p:attrNameLst>
                                      </p:cBhvr>
                                      <p:to>
                                        <p:strVal val="hidden"/>
                                      </p:to>
                                    </p:set>
                                  </p:childTnLst>
                                </p:cTn>
                              </p:par>
                              <p:par>
                                <p:cTn id="68" presetID="13" presetClass="exit" presetSubtype="16" fill="hold" grpId="0" nodeType="withEffect">
                                  <p:stCondLst>
                                    <p:cond delay="0"/>
                                  </p:stCondLst>
                                  <p:childTnLst>
                                    <p:animEffect transition="out" filter="plus(in)">
                                      <p:cBhvr>
                                        <p:cTn id="69" dur="2000"/>
                                        <p:tgtEl>
                                          <p:spTgt spid="56"/>
                                        </p:tgtEl>
                                      </p:cBhvr>
                                    </p:animEffect>
                                    <p:set>
                                      <p:cBhvr>
                                        <p:cTn id="70" dur="1" fill="hold">
                                          <p:stCondLst>
                                            <p:cond delay="1999"/>
                                          </p:stCondLst>
                                        </p:cTn>
                                        <p:tgtEl>
                                          <p:spTgt spid="56"/>
                                        </p:tgtEl>
                                        <p:attrNameLst>
                                          <p:attrName>style.visibility</p:attrName>
                                        </p:attrNameLst>
                                      </p:cBhvr>
                                      <p:to>
                                        <p:strVal val="hidden"/>
                                      </p:to>
                                    </p:set>
                                  </p:childTnLst>
                                </p:cTn>
                              </p:par>
                              <p:par>
                                <p:cTn id="71" presetID="13" presetClass="exit" presetSubtype="16" fill="hold" grpId="0" nodeType="withEffect">
                                  <p:stCondLst>
                                    <p:cond delay="0"/>
                                  </p:stCondLst>
                                  <p:childTnLst>
                                    <p:animEffect transition="out" filter="plus(in)">
                                      <p:cBhvr>
                                        <p:cTn id="72" dur="2000"/>
                                        <p:tgtEl>
                                          <p:spTgt spid="55"/>
                                        </p:tgtEl>
                                      </p:cBhvr>
                                    </p:animEffect>
                                    <p:set>
                                      <p:cBhvr>
                                        <p:cTn id="73" dur="1" fill="hold">
                                          <p:stCondLst>
                                            <p:cond delay="1999"/>
                                          </p:stCondLst>
                                        </p:cTn>
                                        <p:tgtEl>
                                          <p:spTgt spid="55"/>
                                        </p:tgtEl>
                                        <p:attrNameLst>
                                          <p:attrName>style.visibility</p:attrName>
                                        </p:attrNameLst>
                                      </p:cBhvr>
                                      <p:to>
                                        <p:strVal val="hidden"/>
                                      </p:to>
                                    </p:set>
                                  </p:childTnLst>
                                </p:cTn>
                              </p:par>
                              <p:par>
                                <p:cTn id="74" presetID="13" presetClass="exit" presetSubtype="16" fill="hold" nodeType="withEffect">
                                  <p:stCondLst>
                                    <p:cond delay="0"/>
                                  </p:stCondLst>
                                  <p:childTnLst>
                                    <p:animEffect transition="out" filter="plus(in)">
                                      <p:cBhvr>
                                        <p:cTn id="75" dur="2000"/>
                                        <p:tgtEl>
                                          <p:spTgt spid="38"/>
                                        </p:tgtEl>
                                      </p:cBhvr>
                                    </p:animEffect>
                                    <p:set>
                                      <p:cBhvr>
                                        <p:cTn id="76" dur="1" fill="hold">
                                          <p:stCondLst>
                                            <p:cond delay="1999"/>
                                          </p:stCondLst>
                                        </p:cTn>
                                        <p:tgtEl>
                                          <p:spTgt spid="38"/>
                                        </p:tgtEl>
                                        <p:attrNameLst>
                                          <p:attrName>style.visibility</p:attrName>
                                        </p:attrNameLst>
                                      </p:cBhvr>
                                      <p:to>
                                        <p:strVal val="hidden"/>
                                      </p:to>
                                    </p:set>
                                  </p:childTnLst>
                                </p:cTn>
                              </p:par>
                              <p:par>
                                <p:cTn id="77" presetID="13" presetClass="exit" presetSubtype="16" fill="hold" grpId="0" nodeType="withEffect">
                                  <p:stCondLst>
                                    <p:cond delay="0"/>
                                  </p:stCondLst>
                                  <p:childTnLst>
                                    <p:animEffect transition="out" filter="plus(in)">
                                      <p:cBhvr>
                                        <p:cTn id="78" dur="2000"/>
                                        <p:tgtEl>
                                          <p:spTgt spid="20"/>
                                        </p:tgtEl>
                                      </p:cBhvr>
                                    </p:animEffect>
                                    <p:set>
                                      <p:cBhvr>
                                        <p:cTn id="79" dur="1" fill="hold">
                                          <p:stCondLst>
                                            <p:cond delay="1999"/>
                                          </p:stCondLst>
                                        </p:cTn>
                                        <p:tgtEl>
                                          <p:spTgt spid="20"/>
                                        </p:tgtEl>
                                        <p:attrNameLst>
                                          <p:attrName>style.visibility</p:attrName>
                                        </p:attrNameLst>
                                      </p:cBhvr>
                                      <p:to>
                                        <p:strVal val="hidden"/>
                                      </p:to>
                                    </p:set>
                                  </p:childTnLst>
                                </p:cTn>
                              </p:par>
                              <p:par>
                                <p:cTn id="80" presetID="13" presetClass="exit" presetSubtype="16" fill="hold" grpId="0" nodeType="withEffect">
                                  <p:stCondLst>
                                    <p:cond delay="0"/>
                                  </p:stCondLst>
                                  <p:childTnLst>
                                    <p:animEffect transition="out" filter="plus(in)">
                                      <p:cBhvr>
                                        <p:cTn id="81" dur="2000"/>
                                        <p:tgtEl>
                                          <p:spTgt spid="12"/>
                                        </p:tgtEl>
                                      </p:cBhvr>
                                    </p:animEffect>
                                    <p:set>
                                      <p:cBhvr>
                                        <p:cTn id="82" dur="1" fill="hold">
                                          <p:stCondLst>
                                            <p:cond delay="1999"/>
                                          </p:stCondLst>
                                        </p:cTn>
                                        <p:tgtEl>
                                          <p:spTgt spid="12"/>
                                        </p:tgtEl>
                                        <p:attrNameLst>
                                          <p:attrName>style.visibility</p:attrName>
                                        </p:attrNameLst>
                                      </p:cBhvr>
                                      <p:to>
                                        <p:strVal val="hidden"/>
                                      </p:to>
                                    </p:set>
                                  </p:childTnLst>
                                </p:cTn>
                              </p:par>
                              <p:par>
                                <p:cTn id="83" presetID="13" presetClass="exit" presetSubtype="16" fill="hold" grpId="0" nodeType="withEffect">
                                  <p:stCondLst>
                                    <p:cond delay="0"/>
                                  </p:stCondLst>
                                  <p:childTnLst>
                                    <p:animEffect transition="out" filter="plus(in)">
                                      <p:cBhvr>
                                        <p:cTn id="84" dur="2000"/>
                                        <p:tgtEl>
                                          <p:spTgt spid="21"/>
                                        </p:tgtEl>
                                      </p:cBhvr>
                                    </p:animEffect>
                                    <p:set>
                                      <p:cBhvr>
                                        <p:cTn id="85" dur="1" fill="hold">
                                          <p:stCondLst>
                                            <p:cond delay="1999"/>
                                          </p:stCondLst>
                                        </p:cTn>
                                        <p:tgtEl>
                                          <p:spTgt spid="21"/>
                                        </p:tgtEl>
                                        <p:attrNameLst>
                                          <p:attrName>style.visibility</p:attrName>
                                        </p:attrNameLst>
                                      </p:cBhvr>
                                      <p:to>
                                        <p:strVal val="hidden"/>
                                      </p:to>
                                    </p:set>
                                  </p:childTnLst>
                                </p:cTn>
                              </p:par>
                              <p:par>
                                <p:cTn id="86" presetID="13" presetClass="exit" presetSubtype="16" fill="hold" nodeType="withEffect">
                                  <p:stCondLst>
                                    <p:cond delay="0"/>
                                  </p:stCondLst>
                                  <p:childTnLst>
                                    <p:animEffect transition="out" filter="plus(in)">
                                      <p:cBhvr>
                                        <p:cTn id="87" dur="2000"/>
                                        <p:tgtEl>
                                          <p:spTgt spid="39"/>
                                        </p:tgtEl>
                                      </p:cBhvr>
                                    </p:animEffect>
                                    <p:set>
                                      <p:cBhvr>
                                        <p:cTn id="88" dur="1" fill="hold">
                                          <p:stCondLst>
                                            <p:cond delay="1999"/>
                                          </p:stCondLst>
                                        </p:cTn>
                                        <p:tgtEl>
                                          <p:spTgt spid="39"/>
                                        </p:tgtEl>
                                        <p:attrNameLst>
                                          <p:attrName>style.visibility</p:attrName>
                                        </p:attrNameLst>
                                      </p:cBhvr>
                                      <p:to>
                                        <p:strVal val="hidden"/>
                                      </p:to>
                                    </p:set>
                                  </p:childTnLst>
                                </p:cTn>
                              </p:par>
                              <p:par>
                                <p:cTn id="89" presetID="13" presetClass="exit" presetSubtype="16" fill="hold" grpId="0" nodeType="withEffect">
                                  <p:stCondLst>
                                    <p:cond delay="0"/>
                                  </p:stCondLst>
                                  <p:childTnLst>
                                    <p:animEffect transition="out" filter="plus(in)">
                                      <p:cBhvr>
                                        <p:cTn id="90" dur="2000"/>
                                        <p:tgtEl>
                                          <p:spTgt spid="51"/>
                                        </p:tgtEl>
                                      </p:cBhvr>
                                    </p:animEffect>
                                    <p:set>
                                      <p:cBhvr>
                                        <p:cTn id="91" dur="1" fill="hold">
                                          <p:stCondLst>
                                            <p:cond delay="1999"/>
                                          </p:stCondLst>
                                        </p:cTn>
                                        <p:tgtEl>
                                          <p:spTgt spid="51"/>
                                        </p:tgtEl>
                                        <p:attrNameLst>
                                          <p:attrName>style.visibility</p:attrName>
                                        </p:attrNameLst>
                                      </p:cBhvr>
                                      <p:to>
                                        <p:strVal val="hidden"/>
                                      </p:to>
                                    </p:set>
                                  </p:childTnLst>
                                </p:cTn>
                              </p:par>
                              <p:par>
                                <p:cTn id="92" presetID="13" presetClass="exit" presetSubtype="16" fill="hold" grpId="0" nodeType="withEffect">
                                  <p:stCondLst>
                                    <p:cond delay="0"/>
                                  </p:stCondLst>
                                  <p:childTnLst>
                                    <p:animEffect transition="out" filter="plus(in)">
                                      <p:cBhvr>
                                        <p:cTn id="93" dur="2000"/>
                                        <p:tgtEl>
                                          <p:spTgt spid="62"/>
                                        </p:tgtEl>
                                      </p:cBhvr>
                                    </p:animEffect>
                                    <p:set>
                                      <p:cBhvr>
                                        <p:cTn id="94" dur="1" fill="hold">
                                          <p:stCondLst>
                                            <p:cond delay="1999"/>
                                          </p:stCondLst>
                                        </p:cTn>
                                        <p:tgtEl>
                                          <p:spTgt spid="62"/>
                                        </p:tgtEl>
                                        <p:attrNameLst>
                                          <p:attrName>style.visibility</p:attrName>
                                        </p:attrNameLst>
                                      </p:cBhvr>
                                      <p:to>
                                        <p:strVal val="hidden"/>
                                      </p:to>
                                    </p:set>
                                  </p:childTnLst>
                                </p:cTn>
                              </p:par>
                              <p:par>
                                <p:cTn id="95" presetID="13" presetClass="exit" presetSubtype="16" fill="hold" nodeType="withEffect">
                                  <p:stCondLst>
                                    <p:cond delay="0"/>
                                  </p:stCondLst>
                                  <p:childTnLst>
                                    <p:animEffect transition="out" filter="plus(in)">
                                      <p:cBhvr>
                                        <p:cTn id="96" dur="2000"/>
                                        <p:tgtEl>
                                          <p:spTgt spid="41"/>
                                        </p:tgtEl>
                                      </p:cBhvr>
                                    </p:animEffect>
                                    <p:set>
                                      <p:cBhvr>
                                        <p:cTn id="97" dur="1" fill="hold">
                                          <p:stCondLst>
                                            <p:cond delay="1999"/>
                                          </p:stCondLst>
                                        </p:cTn>
                                        <p:tgtEl>
                                          <p:spTgt spid="41"/>
                                        </p:tgtEl>
                                        <p:attrNameLst>
                                          <p:attrName>style.visibility</p:attrName>
                                        </p:attrNameLst>
                                      </p:cBhvr>
                                      <p:to>
                                        <p:strVal val="hidden"/>
                                      </p:to>
                                    </p:set>
                                  </p:childTnLst>
                                </p:cTn>
                              </p:par>
                              <p:par>
                                <p:cTn id="98" presetID="13" presetClass="exit" presetSubtype="16" fill="hold" grpId="0" nodeType="withEffect">
                                  <p:stCondLst>
                                    <p:cond delay="0"/>
                                  </p:stCondLst>
                                  <p:childTnLst>
                                    <p:animEffect transition="out" filter="plus(in)">
                                      <p:cBhvr>
                                        <p:cTn id="99" dur="2000"/>
                                        <p:tgtEl>
                                          <p:spTgt spid="22"/>
                                        </p:tgtEl>
                                      </p:cBhvr>
                                    </p:animEffect>
                                    <p:set>
                                      <p:cBhvr>
                                        <p:cTn id="100" dur="1" fill="hold">
                                          <p:stCondLst>
                                            <p:cond delay="1999"/>
                                          </p:stCondLst>
                                        </p:cTn>
                                        <p:tgtEl>
                                          <p:spTgt spid="22"/>
                                        </p:tgtEl>
                                        <p:attrNameLst>
                                          <p:attrName>style.visibility</p:attrName>
                                        </p:attrNameLst>
                                      </p:cBhvr>
                                      <p:to>
                                        <p:strVal val="hidden"/>
                                      </p:to>
                                    </p:set>
                                  </p:childTnLst>
                                </p:cTn>
                              </p:par>
                              <p:par>
                                <p:cTn id="101" presetID="13" presetClass="exit" presetSubtype="16" fill="hold" grpId="0" nodeType="withEffect">
                                  <p:stCondLst>
                                    <p:cond delay="0"/>
                                  </p:stCondLst>
                                  <p:childTnLst>
                                    <p:animEffect transition="out" filter="plus(in)">
                                      <p:cBhvr>
                                        <p:cTn id="102" dur="2000"/>
                                        <p:tgtEl>
                                          <p:spTgt spid="5"/>
                                        </p:tgtEl>
                                      </p:cBhvr>
                                    </p:animEffect>
                                    <p:set>
                                      <p:cBhvr>
                                        <p:cTn id="103" dur="1" fill="hold">
                                          <p:stCondLst>
                                            <p:cond delay="1999"/>
                                          </p:stCondLst>
                                        </p:cTn>
                                        <p:tgtEl>
                                          <p:spTgt spid="5"/>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64" presetClass="path" presetSubtype="0" accel="50000" decel="50000" fill="hold" nodeType="clickEffect">
                                  <p:stCondLst>
                                    <p:cond delay="0"/>
                                  </p:stCondLst>
                                  <p:childTnLst>
                                    <p:animMotion origin="layout" path="M -4.44444E-6 -4.50867E-6 L -4.44444E-6 -0.46936 " pathEditMode="relative" rAng="0" ptsTypes="AA">
                                      <p:cBhvr>
                                        <p:cTn id="107" dur="2000" fill="hold"/>
                                        <p:tgtEl>
                                          <p:spTgt spid="2"/>
                                        </p:tgtEl>
                                        <p:attrNameLst>
                                          <p:attrName>ppt_x</p:attrName>
                                          <p:attrName>ppt_y</p:attrName>
                                        </p:attrNameLst>
                                      </p:cBhvr>
                                      <p:rCtr x="0" y="-235"/>
                                    </p:animMotion>
                                  </p:childTnLst>
                                </p:cTn>
                              </p:par>
                              <p:par>
                                <p:cTn id="108" presetID="47" presetClass="entr" presetSubtype="0" fill="hold" grpId="0" nodeType="withEffect">
                                  <p:stCondLst>
                                    <p:cond delay="20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anim calcmode="lin" valueType="num">
                                      <p:cBhvr>
                                        <p:cTn id="111" dur="500" fill="hold"/>
                                        <p:tgtEl>
                                          <p:spTgt spid="47"/>
                                        </p:tgtEl>
                                        <p:attrNameLst>
                                          <p:attrName>ppt_x</p:attrName>
                                        </p:attrNameLst>
                                      </p:cBhvr>
                                      <p:tavLst>
                                        <p:tav tm="0">
                                          <p:val>
                                            <p:strVal val="#ppt_x"/>
                                          </p:val>
                                        </p:tav>
                                        <p:tav tm="100000">
                                          <p:val>
                                            <p:strVal val="#ppt_x"/>
                                          </p:val>
                                        </p:tav>
                                      </p:tavLst>
                                    </p:anim>
                                    <p:anim calcmode="lin" valueType="num">
                                      <p:cBhvr>
                                        <p:cTn id="112" dur="500" fill="hold"/>
                                        <p:tgtEl>
                                          <p:spTgt spid="47"/>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20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500"/>
                                        <p:tgtEl>
                                          <p:spTgt spid="53"/>
                                        </p:tgtEl>
                                      </p:cBhvr>
                                    </p:animEffect>
                                    <p:anim calcmode="lin" valueType="num">
                                      <p:cBhvr>
                                        <p:cTn id="116" dur="500" fill="hold"/>
                                        <p:tgtEl>
                                          <p:spTgt spid="53"/>
                                        </p:tgtEl>
                                        <p:attrNameLst>
                                          <p:attrName>ppt_x</p:attrName>
                                        </p:attrNameLst>
                                      </p:cBhvr>
                                      <p:tavLst>
                                        <p:tav tm="0">
                                          <p:val>
                                            <p:strVal val="#ppt_x"/>
                                          </p:val>
                                        </p:tav>
                                        <p:tav tm="100000">
                                          <p:val>
                                            <p:strVal val="#ppt_x"/>
                                          </p:val>
                                        </p:tav>
                                      </p:tavLst>
                                    </p:anim>
                                    <p:anim calcmode="lin" valueType="num">
                                      <p:cBhvr>
                                        <p:cTn id="117" dur="500" fill="hold"/>
                                        <p:tgtEl>
                                          <p:spTgt spid="53"/>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200"/>
                                  </p:stCondLst>
                                  <p:childTnLst>
                                    <p:set>
                                      <p:cBhvr>
                                        <p:cTn id="119" dur="1" fill="hold">
                                          <p:stCondLst>
                                            <p:cond delay="0"/>
                                          </p:stCondLst>
                                        </p:cTn>
                                        <p:tgtEl>
                                          <p:spTgt spid="65"/>
                                        </p:tgtEl>
                                        <p:attrNameLst>
                                          <p:attrName>style.visibility</p:attrName>
                                        </p:attrNameLst>
                                      </p:cBhvr>
                                      <p:to>
                                        <p:strVal val="visible"/>
                                      </p:to>
                                    </p:set>
                                    <p:animEffect transition="in" filter="fade">
                                      <p:cBhvr>
                                        <p:cTn id="120" dur="500"/>
                                        <p:tgtEl>
                                          <p:spTgt spid="65"/>
                                        </p:tgtEl>
                                      </p:cBhvr>
                                    </p:animEffect>
                                    <p:anim calcmode="lin" valueType="num">
                                      <p:cBhvr>
                                        <p:cTn id="121" dur="500" fill="hold"/>
                                        <p:tgtEl>
                                          <p:spTgt spid="65"/>
                                        </p:tgtEl>
                                        <p:attrNameLst>
                                          <p:attrName>ppt_x</p:attrName>
                                        </p:attrNameLst>
                                      </p:cBhvr>
                                      <p:tavLst>
                                        <p:tav tm="0">
                                          <p:val>
                                            <p:strVal val="#ppt_x"/>
                                          </p:val>
                                        </p:tav>
                                        <p:tav tm="100000">
                                          <p:val>
                                            <p:strVal val="#ppt_x"/>
                                          </p:val>
                                        </p:tav>
                                      </p:tavLst>
                                    </p:anim>
                                    <p:anim calcmode="lin" valueType="num">
                                      <p:cBhvr>
                                        <p:cTn id="122" dur="5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17" presetClass="entr" presetSubtype="1" fill="hold" nodeType="clickEffect">
                                  <p:stCondLst>
                                    <p:cond delay="0"/>
                                  </p:stCondLst>
                                  <p:childTnLst>
                                    <p:set>
                                      <p:cBhvr>
                                        <p:cTn id="126" dur="1" fill="hold">
                                          <p:stCondLst>
                                            <p:cond delay="0"/>
                                          </p:stCondLst>
                                        </p:cTn>
                                        <p:tgtEl>
                                          <p:spTgt spid="3"/>
                                        </p:tgtEl>
                                        <p:attrNameLst>
                                          <p:attrName>style.visibility</p:attrName>
                                        </p:attrNameLst>
                                      </p:cBhvr>
                                      <p:to>
                                        <p:strVal val="visible"/>
                                      </p:to>
                                    </p:set>
                                    <p:anim calcmode="lin" valueType="num">
                                      <p:cBhvr>
                                        <p:cTn id="127" dur="500" fill="hold"/>
                                        <p:tgtEl>
                                          <p:spTgt spid="3"/>
                                        </p:tgtEl>
                                        <p:attrNameLst>
                                          <p:attrName>ppt_x</p:attrName>
                                        </p:attrNameLst>
                                      </p:cBhvr>
                                      <p:tavLst>
                                        <p:tav tm="0">
                                          <p:val>
                                            <p:strVal val="#ppt_x"/>
                                          </p:val>
                                        </p:tav>
                                        <p:tav tm="100000">
                                          <p:val>
                                            <p:strVal val="#ppt_x"/>
                                          </p:val>
                                        </p:tav>
                                      </p:tavLst>
                                    </p:anim>
                                    <p:anim calcmode="lin" valueType="num">
                                      <p:cBhvr>
                                        <p:cTn id="128" dur="500" fill="hold"/>
                                        <p:tgtEl>
                                          <p:spTgt spid="3"/>
                                        </p:tgtEl>
                                        <p:attrNameLst>
                                          <p:attrName>ppt_y</p:attrName>
                                        </p:attrNameLst>
                                      </p:cBhvr>
                                      <p:tavLst>
                                        <p:tav tm="0">
                                          <p:val>
                                            <p:strVal val="#ppt_y-#ppt_h/2"/>
                                          </p:val>
                                        </p:tav>
                                        <p:tav tm="100000">
                                          <p:val>
                                            <p:strVal val="#ppt_y"/>
                                          </p:val>
                                        </p:tav>
                                      </p:tavLst>
                                    </p:anim>
                                    <p:anim calcmode="lin" valueType="num">
                                      <p:cBhvr>
                                        <p:cTn id="129" dur="500" fill="hold"/>
                                        <p:tgtEl>
                                          <p:spTgt spid="3"/>
                                        </p:tgtEl>
                                        <p:attrNameLst>
                                          <p:attrName>ppt_w</p:attrName>
                                        </p:attrNameLst>
                                      </p:cBhvr>
                                      <p:tavLst>
                                        <p:tav tm="0">
                                          <p:val>
                                            <p:strVal val="#ppt_w"/>
                                          </p:val>
                                        </p:tav>
                                        <p:tav tm="100000">
                                          <p:val>
                                            <p:strVal val="#ppt_w"/>
                                          </p:val>
                                        </p:tav>
                                      </p:tavLst>
                                    </p:anim>
                                    <p:anim calcmode="lin" valueType="num">
                                      <p:cBhvr>
                                        <p:cTn id="130"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31" fill="hold">
                      <p:stCondLst>
                        <p:cond delay="indefinite"/>
                      </p:stCondLst>
                      <p:childTnLst>
                        <p:par>
                          <p:cTn id="132" fill="hold">
                            <p:stCondLst>
                              <p:cond delay="0"/>
                            </p:stCondLst>
                            <p:childTnLst>
                              <p:par>
                                <p:cTn id="133" presetID="17" presetClass="entr" presetSubtype="1" fill="hold" nodeType="clickEffect">
                                  <p:stCondLst>
                                    <p:cond delay="0"/>
                                  </p:stCondLst>
                                  <p:childTnLst>
                                    <p:set>
                                      <p:cBhvr>
                                        <p:cTn id="134" dur="1" fill="hold">
                                          <p:stCondLst>
                                            <p:cond delay="0"/>
                                          </p:stCondLst>
                                        </p:cTn>
                                        <p:tgtEl>
                                          <p:spTgt spid="4"/>
                                        </p:tgtEl>
                                        <p:attrNameLst>
                                          <p:attrName>style.visibility</p:attrName>
                                        </p:attrNameLst>
                                      </p:cBhvr>
                                      <p:to>
                                        <p:strVal val="visible"/>
                                      </p:to>
                                    </p:set>
                                    <p:anim calcmode="lin" valueType="num">
                                      <p:cBhvr>
                                        <p:cTn id="135" dur="500" fill="hold"/>
                                        <p:tgtEl>
                                          <p:spTgt spid="4"/>
                                        </p:tgtEl>
                                        <p:attrNameLst>
                                          <p:attrName>ppt_x</p:attrName>
                                        </p:attrNameLst>
                                      </p:cBhvr>
                                      <p:tavLst>
                                        <p:tav tm="0">
                                          <p:val>
                                            <p:strVal val="#ppt_x"/>
                                          </p:val>
                                        </p:tav>
                                        <p:tav tm="100000">
                                          <p:val>
                                            <p:strVal val="#ppt_x"/>
                                          </p:val>
                                        </p:tav>
                                      </p:tavLst>
                                    </p:anim>
                                    <p:anim calcmode="lin" valueType="num">
                                      <p:cBhvr>
                                        <p:cTn id="136" dur="500" fill="hold"/>
                                        <p:tgtEl>
                                          <p:spTgt spid="4"/>
                                        </p:tgtEl>
                                        <p:attrNameLst>
                                          <p:attrName>ppt_y</p:attrName>
                                        </p:attrNameLst>
                                      </p:cBhvr>
                                      <p:tavLst>
                                        <p:tav tm="0">
                                          <p:val>
                                            <p:strVal val="#ppt_y-#ppt_h/2"/>
                                          </p:val>
                                        </p:tav>
                                        <p:tav tm="100000">
                                          <p:val>
                                            <p:strVal val="#ppt_y"/>
                                          </p:val>
                                        </p:tav>
                                      </p:tavLst>
                                    </p:anim>
                                    <p:anim calcmode="lin" valueType="num">
                                      <p:cBhvr>
                                        <p:cTn id="137" dur="500" fill="hold"/>
                                        <p:tgtEl>
                                          <p:spTgt spid="4"/>
                                        </p:tgtEl>
                                        <p:attrNameLst>
                                          <p:attrName>ppt_w</p:attrName>
                                        </p:attrNameLst>
                                      </p:cBhvr>
                                      <p:tavLst>
                                        <p:tav tm="0">
                                          <p:val>
                                            <p:strVal val="#ppt_w"/>
                                          </p:val>
                                        </p:tav>
                                        <p:tav tm="100000">
                                          <p:val>
                                            <p:strVal val="#ppt_w"/>
                                          </p:val>
                                        </p:tav>
                                      </p:tavLst>
                                    </p:anim>
                                    <p:anim calcmode="lin" valueType="num">
                                      <p:cBhvr>
                                        <p:cTn id="13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39" fill="hold">
                      <p:stCondLst>
                        <p:cond delay="indefinite"/>
                      </p:stCondLst>
                      <p:childTnLst>
                        <p:par>
                          <p:cTn id="140" fill="hold">
                            <p:stCondLst>
                              <p:cond delay="0"/>
                            </p:stCondLst>
                            <p:childTnLst>
                              <p:par>
                                <p:cTn id="141" presetID="17" presetClass="entr" presetSubtype="1" fill="hold" nodeType="clickEffect">
                                  <p:stCondLst>
                                    <p:cond delay="0"/>
                                  </p:stCondLst>
                                  <p:childTnLst>
                                    <p:set>
                                      <p:cBhvr>
                                        <p:cTn id="142" dur="1" fill="hold">
                                          <p:stCondLst>
                                            <p:cond delay="0"/>
                                          </p:stCondLst>
                                        </p:cTn>
                                        <p:tgtEl>
                                          <p:spTgt spid="14"/>
                                        </p:tgtEl>
                                        <p:attrNameLst>
                                          <p:attrName>style.visibility</p:attrName>
                                        </p:attrNameLst>
                                      </p:cBhvr>
                                      <p:to>
                                        <p:strVal val="visible"/>
                                      </p:to>
                                    </p:set>
                                    <p:anim calcmode="lin" valueType="num">
                                      <p:cBhvr>
                                        <p:cTn id="143" dur="500" fill="hold"/>
                                        <p:tgtEl>
                                          <p:spTgt spid="14"/>
                                        </p:tgtEl>
                                        <p:attrNameLst>
                                          <p:attrName>ppt_x</p:attrName>
                                        </p:attrNameLst>
                                      </p:cBhvr>
                                      <p:tavLst>
                                        <p:tav tm="0">
                                          <p:val>
                                            <p:strVal val="#ppt_x"/>
                                          </p:val>
                                        </p:tav>
                                        <p:tav tm="100000">
                                          <p:val>
                                            <p:strVal val="#ppt_x"/>
                                          </p:val>
                                        </p:tav>
                                      </p:tavLst>
                                    </p:anim>
                                    <p:anim calcmode="lin" valueType="num">
                                      <p:cBhvr>
                                        <p:cTn id="144" dur="500" fill="hold"/>
                                        <p:tgtEl>
                                          <p:spTgt spid="14"/>
                                        </p:tgtEl>
                                        <p:attrNameLst>
                                          <p:attrName>ppt_y</p:attrName>
                                        </p:attrNameLst>
                                      </p:cBhvr>
                                      <p:tavLst>
                                        <p:tav tm="0">
                                          <p:val>
                                            <p:strVal val="#ppt_y-#ppt_h/2"/>
                                          </p:val>
                                        </p:tav>
                                        <p:tav tm="100000">
                                          <p:val>
                                            <p:strVal val="#ppt_y"/>
                                          </p:val>
                                        </p:tav>
                                      </p:tavLst>
                                    </p:anim>
                                    <p:anim calcmode="lin" valueType="num">
                                      <p:cBhvr>
                                        <p:cTn id="145" dur="500" fill="hold"/>
                                        <p:tgtEl>
                                          <p:spTgt spid="14"/>
                                        </p:tgtEl>
                                        <p:attrNameLst>
                                          <p:attrName>ppt_w</p:attrName>
                                        </p:attrNameLst>
                                      </p:cBhvr>
                                      <p:tavLst>
                                        <p:tav tm="0">
                                          <p:val>
                                            <p:strVal val="#ppt_w"/>
                                          </p:val>
                                        </p:tav>
                                        <p:tav tm="100000">
                                          <p:val>
                                            <p:strVal val="#ppt_w"/>
                                          </p:val>
                                        </p:tav>
                                      </p:tavLst>
                                    </p:anim>
                                    <p:anim calcmode="lin" valueType="num">
                                      <p:cBhvr>
                                        <p:cTn id="146"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9" grpId="0" animBg="1"/>
      <p:bldP spid="17" grpId="0"/>
      <p:bldP spid="10" grpId="0" animBg="1"/>
      <p:bldP spid="18" grpId="0"/>
      <p:bldP spid="11" grpId="0" animBg="1"/>
      <p:bldP spid="19" grpId="0"/>
      <p:bldP spid="12" grpId="0" animBg="1"/>
      <p:bldP spid="20" grpId="0"/>
      <p:bldP spid="13" grpId="0" animBg="1"/>
      <p:bldP spid="21" grpId="0"/>
      <p:bldP spid="5" grpId="0" animBg="1"/>
      <p:bldP spid="22" grpId="0"/>
      <p:bldP spid="8" grpId="0" animBg="1"/>
      <p:bldP spid="7" grpId="0" animBg="1"/>
      <p:bldP spid="25" grpId="0"/>
      <p:bldP spid="51" grpId="0" animBg="1"/>
      <p:bldP spid="55" grpId="0" animBg="1"/>
      <p:bldP spid="56" grpId="0" animBg="1"/>
      <p:bldP spid="57" grpId="0" animBg="1"/>
      <p:bldP spid="58" grpId="0" animBg="1"/>
      <p:bldP spid="60" grpId="0" animBg="1"/>
      <p:bldP spid="61" grpId="0" animBg="1"/>
      <p:bldP spid="62" grpId="0" animBg="1"/>
      <p:bldP spid="47" grpId="0" animBg="1"/>
      <p:bldP spid="53" grpId="0" animBg="1"/>
      <p:bldP spid="6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589279"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473525"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sp>
        <p:nvSpPr>
          <p:cNvPr id="9" name="椭圆 8"/>
          <p:cNvSpPr/>
          <p:nvPr/>
        </p:nvSpPr>
        <p:spPr>
          <a:xfrm>
            <a:off x="1962174"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753139"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473525"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sp>
        <p:nvSpPr>
          <p:cNvPr id="11" name="椭圆 10"/>
          <p:cNvSpPr/>
          <p:nvPr/>
        </p:nvSpPr>
        <p:spPr>
          <a:xfrm>
            <a:off x="1265390"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357422"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sp>
        <p:nvSpPr>
          <p:cNvPr id="12" name="椭圆 11"/>
          <p:cNvSpPr/>
          <p:nvPr/>
        </p:nvSpPr>
        <p:spPr>
          <a:xfrm>
            <a:off x="959830"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30649"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sp>
        <p:nvSpPr>
          <p:cNvPr id="13" name="椭圆 12"/>
          <p:cNvSpPr/>
          <p:nvPr/>
        </p:nvSpPr>
        <p:spPr>
          <a:xfrm>
            <a:off x="635495"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sp>
        <p:nvSpPr>
          <p:cNvPr id="5" name="椭圆 4"/>
          <p:cNvSpPr/>
          <p:nvPr/>
        </p:nvSpPr>
        <p:spPr>
          <a:xfrm rot="21376406">
            <a:off x="428596"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473525"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sp>
        <p:nvSpPr>
          <p:cNvPr id="8" name="椭圆 7"/>
          <p:cNvSpPr/>
          <p:nvPr/>
        </p:nvSpPr>
        <p:spPr>
          <a:xfrm>
            <a:off x="2171209"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83049"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sp>
        <p:nvSpPr>
          <p:cNvPr id="7" name="椭圆 6"/>
          <p:cNvSpPr/>
          <p:nvPr/>
        </p:nvSpPr>
        <p:spPr>
          <a:xfrm>
            <a:off x="2380244"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83049"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cxnSp>
        <p:nvCxnSpPr>
          <p:cNvPr id="33" name="直接箭头连接符 32"/>
          <p:cNvCxnSpPr/>
          <p:nvPr/>
        </p:nvCxnSpPr>
        <p:spPr>
          <a:xfrm>
            <a:off x="3759409"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759409"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759409"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759409"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759409"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759409"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759409"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grpSp>
        <p:nvGrpSpPr>
          <p:cNvPr id="2" name="组合 42"/>
          <p:cNvGrpSpPr/>
          <p:nvPr/>
        </p:nvGrpSpPr>
        <p:grpSpPr>
          <a:xfrm>
            <a:off x="2473525" y="3947166"/>
            <a:ext cx="5956127" cy="378448"/>
            <a:chOff x="2473525" y="3947166"/>
            <a:chExt cx="5956127" cy="378448"/>
          </a:xfrm>
        </p:grpSpPr>
        <p:sp>
          <p:nvSpPr>
            <p:cNvPr id="17" name="TextBox 16"/>
            <p:cNvSpPr txBox="1"/>
            <p:nvPr/>
          </p:nvSpPr>
          <p:spPr>
            <a:xfrm>
              <a:off x="2473525"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cxnSp>
          <p:nvCxnSpPr>
            <p:cNvPr id="35" name="直接箭头连接符 34"/>
            <p:cNvCxnSpPr/>
            <p:nvPr/>
          </p:nvCxnSpPr>
          <p:spPr>
            <a:xfrm>
              <a:off x="3759409"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8" name="圆角矩形 57"/>
            <p:cNvSpPr/>
            <p:nvPr/>
          </p:nvSpPr>
          <p:spPr>
            <a:xfrm>
              <a:off x="6357950"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grpSp>
      <p:sp>
        <p:nvSpPr>
          <p:cNvPr id="59" name="圆角矩形 58"/>
          <p:cNvSpPr/>
          <p:nvPr/>
        </p:nvSpPr>
        <p:spPr>
          <a:xfrm>
            <a:off x="6357950"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sp>
        <p:nvSpPr>
          <p:cNvPr id="60" name="圆角矩形 59"/>
          <p:cNvSpPr/>
          <p:nvPr/>
        </p:nvSpPr>
        <p:spPr>
          <a:xfrm>
            <a:off x="6357950"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sp>
        <p:nvSpPr>
          <p:cNvPr id="61" name="圆角矩形 60"/>
          <p:cNvSpPr/>
          <p:nvPr/>
        </p:nvSpPr>
        <p:spPr>
          <a:xfrm>
            <a:off x="6357950"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sp>
        <p:nvSpPr>
          <p:cNvPr id="48" name="矩形 47"/>
          <p:cNvSpPr/>
          <p:nvPr/>
        </p:nvSpPr>
        <p:spPr>
          <a:xfrm>
            <a:off x="71406" y="0"/>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grpSp>
        <p:nvGrpSpPr>
          <p:cNvPr id="3" name="组合 43"/>
          <p:cNvGrpSpPr/>
          <p:nvPr/>
        </p:nvGrpSpPr>
        <p:grpSpPr>
          <a:xfrm>
            <a:off x="2898701" y="2664428"/>
            <a:ext cx="852303" cy="2647953"/>
            <a:chOff x="2832919" y="1837729"/>
            <a:chExt cx="773113" cy="1858963"/>
          </a:xfrm>
        </p:grpSpPr>
        <p:sp>
          <p:nvSpPr>
            <p:cNvPr id="45" name="Freeform 3"/>
            <p:cNvSpPr>
              <a:spLocks/>
            </p:cNvSpPr>
            <p:nvPr/>
          </p:nvSpPr>
          <p:spPr bwMode="auto">
            <a:xfrm>
              <a:off x="2832919" y="1837729"/>
              <a:ext cx="387350" cy="1858963"/>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9525" cap="flat" cmpd="sng">
              <a:solidFill>
                <a:srgbClr val="5F5F5F"/>
              </a:solidFill>
              <a:prstDash val="solid"/>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ln>
                  <a:solidFill>
                    <a:sysClr val="windowText" lastClr="000000"/>
                  </a:solidFill>
                </a:ln>
                <a:noFill/>
              </a:endParaRPr>
            </a:p>
          </p:txBody>
        </p:sp>
        <p:sp>
          <p:nvSpPr>
            <p:cNvPr id="46" name="Line 4"/>
            <p:cNvSpPr>
              <a:spLocks noChangeShapeType="1"/>
            </p:cNvSpPr>
            <p:nvPr/>
          </p:nvSpPr>
          <p:spPr bwMode="auto">
            <a:xfrm>
              <a:off x="2832919" y="2761655"/>
              <a:ext cx="773113" cy="0"/>
            </a:xfrm>
            <a:prstGeom prst="line">
              <a:avLst/>
            </a:prstGeom>
            <a:noFill/>
            <a:ln w="9525">
              <a:solidFill>
                <a:srgbClr val="5F5F5F"/>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lumMod val="50000"/>
                  </a:schemeClr>
                </a:solidFill>
              </a:endParaRPr>
            </a:p>
          </p:txBody>
        </p:sp>
      </p:grpSp>
      <p:grpSp>
        <p:nvGrpSpPr>
          <p:cNvPr id="4" name="组合 46"/>
          <p:cNvGrpSpPr/>
          <p:nvPr/>
        </p:nvGrpSpPr>
        <p:grpSpPr>
          <a:xfrm>
            <a:off x="5588617" y="2667494"/>
            <a:ext cx="852302" cy="2634385"/>
            <a:chOff x="5272907" y="1837729"/>
            <a:chExt cx="773112" cy="1849438"/>
          </a:xfrm>
        </p:grpSpPr>
        <p:sp>
          <p:nvSpPr>
            <p:cNvPr id="49" name="Freeform 7"/>
            <p:cNvSpPr>
              <a:spLocks/>
            </p:cNvSpPr>
            <p:nvPr/>
          </p:nvSpPr>
          <p:spPr bwMode="auto">
            <a:xfrm rot="10800000">
              <a:off x="5657082" y="1837729"/>
              <a:ext cx="385762" cy="1849438"/>
            </a:xfrm>
            <a:custGeom>
              <a:avLst/>
              <a:gdLst>
                <a:gd name="T0" fmla="*/ 0 w 227"/>
                <a:gd name="T1" fmla="*/ 0 h 2178"/>
                <a:gd name="T2" fmla="*/ 227 w 227"/>
                <a:gd name="T3" fmla="*/ 0 h 2178"/>
                <a:gd name="T4" fmla="*/ 227 w 227"/>
                <a:gd name="T5" fmla="*/ 2178 h 2178"/>
                <a:gd name="T6" fmla="*/ 0 w 227"/>
                <a:gd name="T7" fmla="*/ 2178 h 2178"/>
              </a:gdLst>
              <a:ahLst/>
              <a:cxnLst>
                <a:cxn ang="0">
                  <a:pos x="T0" y="T1"/>
                </a:cxn>
                <a:cxn ang="0">
                  <a:pos x="T2" y="T3"/>
                </a:cxn>
                <a:cxn ang="0">
                  <a:pos x="T4" y="T5"/>
                </a:cxn>
                <a:cxn ang="0">
                  <a:pos x="T6" y="T7"/>
                </a:cxn>
              </a:cxnLst>
              <a:rect l="0" t="0" r="r" b="b"/>
              <a:pathLst>
                <a:path w="227" h="2178">
                  <a:moveTo>
                    <a:pt x="0" y="0"/>
                  </a:moveTo>
                  <a:lnTo>
                    <a:pt x="227" y="0"/>
                  </a:lnTo>
                  <a:lnTo>
                    <a:pt x="227" y="2178"/>
                  </a:lnTo>
                  <a:lnTo>
                    <a:pt x="0" y="2178"/>
                  </a:lnTo>
                </a:path>
              </a:pathLst>
            </a:custGeom>
            <a:noFill/>
            <a:ln w="9525" cap="flat" cmpd="sng">
              <a:solidFill>
                <a:srgbClr val="5F5F5F"/>
              </a:solidFill>
              <a:prstDash val="solid"/>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lumMod val="50000"/>
                  </a:schemeClr>
                </a:solidFill>
              </a:endParaRPr>
            </a:p>
          </p:txBody>
        </p:sp>
        <p:sp>
          <p:nvSpPr>
            <p:cNvPr id="50" name="Line 8"/>
            <p:cNvSpPr>
              <a:spLocks noChangeShapeType="1"/>
            </p:cNvSpPr>
            <p:nvPr/>
          </p:nvSpPr>
          <p:spPr bwMode="auto">
            <a:xfrm rot="10800000">
              <a:off x="5272907" y="2761655"/>
              <a:ext cx="773112" cy="0"/>
            </a:xfrm>
            <a:prstGeom prst="line">
              <a:avLst/>
            </a:prstGeom>
            <a:noFill/>
            <a:ln w="9525">
              <a:solidFill>
                <a:srgbClr val="5F5F5F"/>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4">
                    <a:lumMod val="50000"/>
                  </a:schemeClr>
                </a:solidFill>
              </a:endParaRPr>
            </a:p>
          </p:txBody>
        </p:sp>
      </p:grpSp>
      <p:sp>
        <p:nvSpPr>
          <p:cNvPr id="52" name="Rectangle 13"/>
          <p:cNvSpPr>
            <a:spLocks noChangeArrowheads="1"/>
          </p:cNvSpPr>
          <p:nvPr/>
        </p:nvSpPr>
        <p:spPr bwMode="auto">
          <a:xfrm>
            <a:off x="6418169" y="3495477"/>
            <a:ext cx="2225797" cy="969151"/>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00803" tIns="50402" rIns="100803" bIns="50402" anchor="ctr"/>
          <a:lstStyle/>
          <a:p>
            <a:pPr algn="ctr">
              <a:lnSpc>
                <a:spcPct val="120000"/>
              </a:lnSpc>
            </a:pPr>
            <a:r>
              <a:rPr lang="zh-CN" altLang="en-US" sz="2400" b="1" dirty="0" smtClean="0">
                <a:solidFill>
                  <a:schemeClr val="accent4">
                    <a:lumMod val="50000"/>
                  </a:schemeClr>
                </a:solidFill>
                <a:latin typeface="微软雅黑" pitchFamily="34" charset="-122"/>
                <a:ea typeface="微软雅黑" pitchFamily="34" charset="-122"/>
              </a:rPr>
              <a:t>从代理商到</a:t>
            </a:r>
            <a:endParaRPr lang="en-US" altLang="zh-CN" sz="2400" b="1" dirty="0" smtClean="0">
              <a:solidFill>
                <a:schemeClr val="accent4">
                  <a:lumMod val="50000"/>
                </a:schemeClr>
              </a:solidFill>
              <a:latin typeface="微软雅黑" pitchFamily="34" charset="-122"/>
              <a:ea typeface="微软雅黑" pitchFamily="34" charset="-122"/>
            </a:endParaRPr>
          </a:p>
          <a:p>
            <a:pPr algn="ctr">
              <a:lnSpc>
                <a:spcPct val="120000"/>
              </a:lnSpc>
            </a:pPr>
            <a:r>
              <a:rPr lang="zh-CN" altLang="en-US" sz="2400" b="1" dirty="0" smtClean="0">
                <a:solidFill>
                  <a:schemeClr val="accent4">
                    <a:lumMod val="50000"/>
                  </a:schemeClr>
                </a:solidFill>
                <a:latin typeface="微软雅黑" pitchFamily="34" charset="-122"/>
                <a:ea typeface="微软雅黑" pitchFamily="34" charset="-122"/>
              </a:rPr>
              <a:t>物流供应链</a:t>
            </a:r>
            <a:endParaRPr lang="zh-CN" altLang="en-US" sz="2400" b="1" dirty="0">
              <a:solidFill>
                <a:schemeClr val="accent4">
                  <a:lumMod val="50000"/>
                </a:schemeClr>
              </a:solidFill>
              <a:latin typeface="微软雅黑" pitchFamily="34" charset="-122"/>
              <a:ea typeface="微软雅黑" pitchFamily="34" charset="-122"/>
            </a:endParaRPr>
          </a:p>
        </p:txBody>
      </p:sp>
      <p:grpSp>
        <p:nvGrpSpPr>
          <p:cNvPr id="14" name="组合 52"/>
          <p:cNvGrpSpPr/>
          <p:nvPr/>
        </p:nvGrpSpPr>
        <p:grpSpPr>
          <a:xfrm>
            <a:off x="3675415" y="2952461"/>
            <a:ext cx="2015746" cy="1985188"/>
            <a:chOff x="3577457" y="1969492"/>
            <a:chExt cx="1671637" cy="1646238"/>
          </a:xfrm>
        </p:grpSpPr>
        <p:sp>
          <p:nvSpPr>
            <p:cNvPr id="54" name="Oval 22"/>
            <p:cNvSpPr>
              <a:spLocks noChangeArrowheads="1"/>
            </p:cNvSpPr>
            <p:nvPr/>
          </p:nvSpPr>
          <p:spPr bwMode="gray">
            <a:xfrm>
              <a:off x="3577457" y="1969492"/>
              <a:ext cx="1671637" cy="1646238"/>
            </a:xfrm>
            <a:prstGeom prst="ellipse">
              <a:avLst/>
            </a:prstGeom>
            <a:solidFill>
              <a:schemeClr val="accent2"/>
            </a:solidFill>
            <a:ln>
              <a:noFill/>
            </a:ln>
            <a:effectLst/>
            <a:extLst>
              <a:ext uri="{91240B29-F687-4F45-9708-019B960494DF}">
                <a14:hiddenLine xmlns="" xmlns:a14="http://schemas.microsoft.com/office/drawing/2010/main" w="9525" algn="ctr">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zh-CN">
                <a:solidFill>
                  <a:schemeClr val="accent4">
                    <a:lumMod val="50000"/>
                  </a:schemeClr>
                </a:solidFill>
                <a:latin typeface="微软雅黑" pitchFamily="34" charset="-122"/>
                <a:ea typeface="微软雅黑" pitchFamily="34" charset="-122"/>
              </a:endParaRPr>
            </a:p>
          </p:txBody>
        </p:sp>
        <p:pic>
          <p:nvPicPr>
            <p:cNvPr id="63" name="Picture 24" descr="Picture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gray">
            <a:xfrm>
              <a:off x="3748907" y="1982192"/>
              <a:ext cx="1330325" cy="581025"/>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5" name="Group 25"/>
            <p:cNvGrpSpPr>
              <a:grpSpLocks/>
            </p:cNvGrpSpPr>
            <p:nvPr/>
          </p:nvGrpSpPr>
          <p:grpSpPr bwMode="auto">
            <a:xfrm>
              <a:off x="3687000" y="3266498"/>
              <a:ext cx="1454152" cy="287338"/>
              <a:chOff x="2395" y="2655"/>
              <a:chExt cx="952" cy="188"/>
            </a:xfrm>
          </p:grpSpPr>
          <p:sp>
            <p:nvSpPr>
              <p:cNvPr id="65" name="AutoShape 26"/>
              <p:cNvSpPr>
                <a:spLocks noChangeArrowheads="1"/>
              </p:cNvSpPr>
              <p:nvPr/>
            </p:nvSpPr>
            <p:spPr bwMode="ltGray">
              <a:xfrm rot="3965706" flipH="1" flipV="1">
                <a:off x="2991" y="2437"/>
                <a:ext cx="138" cy="574"/>
              </a:xfrm>
              <a:prstGeom prst="moon">
                <a:avLst>
                  <a:gd name="adj" fmla="val 49773"/>
                </a:avLst>
              </a:prstGeom>
              <a:solidFill>
                <a:srgbClr val="F8F8F8">
                  <a:alpha val="3999"/>
                </a:srgbClr>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4">
                      <a:lumMod val="50000"/>
                    </a:schemeClr>
                  </a:solidFill>
                </a:endParaRPr>
              </a:p>
            </p:txBody>
          </p:sp>
          <p:sp>
            <p:nvSpPr>
              <p:cNvPr id="66" name="AutoShape 27"/>
              <p:cNvSpPr>
                <a:spLocks noChangeArrowheads="1"/>
              </p:cNvSpPr>
              <p:nvPr/>
            </p:nvSpPr>
            <p:spPr bwMode="ltGray">
              <a:xfrm rot="4780856" flipH="1" flipV="1">
                <a:off x="2902" y="2472"/>
                <a:ext cx="138" cy="573"/>
              </a:xfrm>
              <a:prstGeom prst="moon">
                <a:avLst>
                  <a:gd name="adj" fmla="val 49773"/>
                </a:avLst>
              </a:prstGeom>
              <a:solidFill>
                <a:srgbClr val="F8F8F8">
                  <a:alpha val="3999"/>
                </a:srgbClr>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4">
                      <a:lumMod val="50000"/>
                    </a:schemeClr>
                  </a:solidFill>
                </a:endParaRPr>
              </a:p>
            </p:txBody>
          </p:sp>
          <p:sp>
            <p:nvSpPr>
              <p:cNvPr id="67" name="AutoShape 28"/>
              <p:cNvSpPr>
                <a:spLocks noChangeArrowheads="1"/>
              </p:cNvSpPr>
              <p:nvPr/>
            </p:nvSpPr>
            <p:spPr bwMode="ltGray">
              <a:xfrm rot="5076502" flipH="1" flipV="1">
                <a:off x="2847" y="2480"/>
                <a:ext cx="138" cy="574"/>
              </a:xfrm>
              <a:prstGeom prst="moon">
                <a:avLst>
                  <a:gd name="adj" fmla="val 49773"/>
                </a:avLst>
              </a:prstGeom>
              <a:solidFill>
                <a:srgbClr val="F8F8F8">
                  <a:alpha val="3999"/>
                </a:srgbClr>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4">
                      <a:lumMod val="50000"/>
                    </a:schemeClr>
                  </a:solidFill>
                </a:endParaRPr>
              </a:p>
            </p:txBody>
          </p:sp>
          <p:sp>
            <p:nvSpPr>
              <p:cNvPr id="68" name="AutoShape 29"/>
              <p:cNvSpPr>
                <a:spLocks noChangeArrowheads="1"/>
              </p:cNvSpPr>
              <p:nvPr/>
            </p:nvSpPr>
            <p:spPr bwMode="ltGray">
              <a:xfrm rot="5608887" flipH="1" flipV="1">
                <a:off x="2782" y="2487"/>
                <a:ext cx="138" cy="574"/>
              </a:xfrm>
              <a:prstGeom prst="moon">
                <a:avLst>
                  <a:gd name="adj" fmla="val 49773"/>
                </a:avLst>
              </a:prstGeom>
              <a:solidFill>
                <a:srgbClr val="F8F8F8">
                  <a:alpha val="3999"/>
                </a:srgbClr>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4">
                      <a:lumMod val="50000"/>
                    </a:schemeClr>
                  </a:solidFill>
                </a:endParaRPr>
              </a:p>
            </p:txBody>
          </p:sp>
          <p:sp>
            <p:nvSpPr>
              <p:cNvPr id="69" name="AutoShape 30"/>
              <p:cNvSpPr>
                <a:spLocks noChangeArrowheads="1"/>
              </p:cNvSpPr>
              <p:nvPr/>
            </p:nvSpPr>
            <p:spPr bwMode="ltGray">
              <a:xfrm rot="5319246" flipH="1" flipV="1">
                <a:off x="2824" y="2487"/>
                <a:ext cx="138" cy="574"/>
              </a:xfrm>
              <a:prstGeom prst="moon">
                <a:avLst>
                  <a:gd name="adj" fmla="val 49773"/>
                </a:avLst>
              </a:prstGeom>
              <a:solidFill>
                <a:srgbClr val="F8F8F8">
                  <a:alpha val="3999"/>
                </a:srgbClr>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4">
                      <a:lumMod val="50000"/>
                    </a:schemeClr>
                  </a:solidFill>
                </a:endParaRPr>
              </a:p>
            </p:txBody>
          </p:sp>
          <p:sp>
            <p:nvSpPr>
              <p:cNvPr id="70" name="AutoShape 31"/>
              <p:cNvSpPr>
                <a:spLocks noChangeArrowheads="1"/>
              </p:cNvSpPr>
              <p:nvPr/>
            </p:nvSpPr>
            <p:spPr bwMode="ltGray">
              <a:xfrm rot="6134397" flipH="1" flipV="1">
                <a:off x="2729" y="2486"/>
                <a:ext cx="138" cy="573"/>
              </a:xfrm>
              <a:prstGeom prst="moon">
                <a:avLst>
                  <a:gd name="adj" fmla="val 49773"/>
                </a:avLst>
              </a:prstGeom>
              <a:solidFill>
                <a:srgbClr val="F8F8F8">
                  <a:alpha val="3999"/>
                </a:srgbClr>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4">
                      <a:lumMod val="50000"/>
                    </a:schemeClr>
                  </a:solidFill>
                </a:endParaRPr>
              </a:p>
            </p:txBody>
          </p:sp>
          <p:sp>
            <p:nvSpPr>
              <p:cNvPr id="71" name="AutoShape 32"/>
              <p:cNvSpPr>
                <a:spLocks noChangeArrowheads="1"/>
              </p:cNvSpPr>
              <p:nvPr/>
            </p:nvSpPr>
            <p:spPr bwMode="ltGray">
              <a:xfrm rot="6430042" flipH="1" flipV="1">
                <a:off x="2674" y="2472"/>
                <a:ext cx="139" cy="574"/>
              </a:xfrm>
              <a:prstGeom prst="moon">
                <a:avLst>
                  <a:gd name="adj" fmla="val 49773"/>
                </a:avLst>
              </a:prstGeom>
              <a:solidFill>
                <a:srgbClr val="F8F8F8">
                  <a:alpha val="3999"/>
                </a:srgbClr>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4">
                      <a:lumMod val="50000"/>
                    </a:schemeClr>
                  </a:solidFill>
                </a:endParaRPr>
              </a:p>
            </p:txBody>
          </p:sp>
          <p:sp>
            <p:nvSpPr>
              <p:cNvPr id="72" name="AutoShape 33"/>
              <p:cNvSpPr>
                <a:spLocks noChangeArrowheads="1"/>
              </p:cNvSpPr>
              <p:nvPr/>
            </p:nvSpPr>
            <p:spPr bwMode="ltGray">
              <a:xfrm rot="6962427" flipH="1" flipV="1">
                <a:off x="2613" y="2452"/>
                <a:ext cx="138" cy="574"/>
              </a:xfrm>
              <a:prstGeom prst="moon">
                <a:avLst>
                  <a:gd name="adj" fmla="val 49773"/>
                </a:avLst>
              </a:prstGeom>
              <a:solidFill>
                <a:srgbClr val="F8F8F8">
                  <a:alpha val="3999"/>
                </a:srgbClr>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4">
                      <a:lumMod val="50000"/>
                    </a:schemeClr>
                  </a:solidFill>
                </a:endParaRPr>
              </a:p>
            </p:txBody>
          </p:sp>
        </p:grpSp>
      </p:grpSp>
      <p:sp>
        <p:nvSpPr>
          <p:cNvPr id="73" name="WordArt 34"/>
          <p:cNvSpPr>
            <a:spLocks noChangeArrowheads="1" noChangeShapeType="1" noTextEdit="1"/>
          </p:cNvSpPr>
          <p:nvPr/>
        </p:nvSpPr>
        <p:spPr bwMode="auto">
          <a:xfrm rot="-21600000">
            <a:off x="3857621" y="3500438"/>
            <a:ext cx="1643074" cy="906922"/>
          </a:xfrm>
          <a:prstGeom prst="rect">
            <a:avLst/>
          </a:prstGeom>
          <a:extLst>
            <a:ext uri="{91240B29-F687-4F45-9708-019B960494DF}">
              <a14:hiddenLine xmlns="" xmlns:a14="http://schemas.microsoft.com/office/drawing/2010/main" w="9525">
                <a:solidFill>
                  <a:schemeClr val="bg1"/>
                </a:solidFill>
                <a:round/>
                <a:headEnd/>
                <a:tailEnd/>
              </a14:hiddenLine>
            </a:ext>
            <a:ext uri="{AF507438-7753-43E0-B8FC-AC1667EBCBE1}">
              <a14:hiddenEffects xmlns="" xmlns:a14="http://schemas.microsoft.com/office/drawing/2010/main">
                <a:effectLst/>
              </a14:hiddenEffects>
            </a:ext>
          </a:extLst>
        </p:spPr>
        <p:txBody>
          <a:bodyPr wrap="none" lIns="100803" tIns="50402" rIns="100803" bIns="50402" fromWordArt="1">
            <a:prstTxWarp prst="textPlain">
              <a:avLst>
                <a:gd name="adj" fmla="val 50000"/>
              </a:avLst>
            </a:prstTxWarp>
          </a:bodyPr>
          <a:lstStyle/>
          <a:p>
            <a:pPr algn="ctr"/>
            <a:r>
              <a:rPr lang="zh-CN" altLang="en-US" sz="2600" b="1" kern="10" dirty="0" smtClean="0">
                <a:solidFill>
                  <a:schemeClr val="bg1"/>
                </a:solidFill>
                <a:latin typeface="微软雅黑"/>
                <a:ea typeface="微软雅黑"/>
              </a:rPr>
              <a:t>产品业务流</a:t>
            </a:r>
            <a:endParaRPr lang="en-US" altLang="zh-CN" sz="2600" b="1" kern="10" dirty="0" smtClean="0">
              <a:solidFill>
                <a:schemeClr val="bg1"/>
              </a:solidFill>
              <a:latin typeface="微软雅黑"/>
              <a:ea typeface="微软雅黑"/>
            </a:endParaRPr>
          </a:p>
          <a:p>
            <a:pPr algn="ctr"/>
            <a:r>
              <a:rPr lang="zh-CN" altLang="en-US" sz="2600" b="1" kern="10" dirty="0" smtClean="0">
                <a:solidFill>
                  <a:schemeClr val="bg1"/>
                </a:solidFill>
                <a:latin typeface="微软雅黑"/>
                <a:ea typeface="微软雅黑"/>
              </a:rPr>
              <a:t>程的创新</a:t>
            </a:r>
            <a:endParaRPr lang="zh-CN" altLang="en-US" sz="2600" b="1" kern="10" dirty="0">
              <a:solidFill>
                <a:schemeClr val="bg1"/>
              </a:solidFill>
              <a:latin typeface="微软雅黑"/>
              <a:ea typeface="微软雅黑"/>
            </a:endParaRPr>
          </a:p>
        </p:txBody>
      </p:sp>
      <p:sp>
        <p:nvSpPr>
          <p:cNvPr id="74" name="Rectangle 13"/>
          <p:cNvSpPr>
            <a:spLocks noChangeArrowheads="1"/>
          </p:cNvSpPr>
          <p:nvPr/>
        </p:nvSpPr>
        <p:spPr bwMode="auto">
          <a:xfrm>
            <a:off x="6418169" y="2153570"/>
            <a:ext cx="2225797" cy="969151"/>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00803" tIns="50402" rIns="100803" bIns="50402" anchor="ctr"/>
          <a:lstStyle/>
          <a:p>
            <a:pPr algn="ctr">
              <a:lnSpc>
                <a:spcPct val="120000"/>
              </a:lnSpc>
            </a:pPr>
            <a:r>
              <a:rPr lang="zh-CN" altLang="en-US" sz="2400" b="1" dirty="0" smtClean="0">
                <a:solidFill>
                  <a:schemeClr val="accent4">
                    <a:lumMod val="50000"/>
                  </a:schemeClr>
                </a:solidFill>
                <a:latin typeface="微软雅黑" pitchFamily="34" charset="-122"/>
                <a:ea typeface="微软雅黑" pitchFamily="34" charset="-122"/>
              </a:rPr>
              <a:t>从施工过程</a:t>
            </a:r>
            <a:endParaRPr lang="en-US" altLang="zh-CN" sz="2400" b="1" dirty="0" smtClean="0">
              <a:solidFill>
                <a:schemeClr val="accent4">
                  <a:lumMod val="50000"/>
                </a:schemeClr>
              </a:solidFill>
              <a:latin typeface="微软雅黑" pitchFamily="34" charset="-122"/>
              <a:ea typeface="微软雅黑" pitchFamily="34" charset="-122"/>
            </a:endParaRPr>
          </a:p>
          <a:p>
            <a:pPr algn="ctr">
              <a:lnSpc>
                <a:spcPct val="120000"/>
              </a:lnSpc>
            </a:pPr>
            <a:r>
              <a:rPr lang="zh-CN" altLang="en-US" sz="2400" b="1" dirty="0" smtClean="0">
                <a:solidFill>
                  <a:schemeClr val="accent4">
                    <a:lumMod val="50000"/>
                  </a:schemeClr>
                </a:solidFill>
                <a:latin typeface="微软雅黑" pitchFamily="34" charset="-122"/>
                <a:ea typeface="微软雅黑" pitchFamily="34" charset="-122"/>
              </a:rPr>
              <a:t>到分享积分</a:t>
            </a:r>
            <a:endParaRPr lang="zh-CN" altLang="en-US" sz="2400" b="1" dirty="0">
              <a:solidFill>
                <a:schemeClr val="accent4">
                  <a:lumMod val="50000"/>
                </a:schemeClr>
              </a:solidFill>
              <a:latin typeface="微软雅黑" pitchFamily="34" charset="-122"/>
              <a:ea typeface="微软雅黑" pitchFamily="34" charset="-122"/>
            </a:endParaRPr>
          </a:p>
        </p:txBody>
      </p:sp>
      <p:sp>
        <p:nvSpPr>
          <p:cNvPr id="75" name="Rectangle 13"/>
          <p:cNvSpPr>
            <a:spLocks noChangeArrowheads="1"/>
          </p:cNvSpPr>
          <p:nvPr/>
        </p:nvSpPr>
        <p:spPr bwMode="auto">
          <a:xfrm>
            <a:off x="6418169" y="4817303"/>
            <a:ext cx="2225797" cy="969151"/>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00803" tIns="50402" rIns="100803" bIns="50402" anchor="ctr"/>
          <a:lstStyle/>
          <a:p>
            <a:pPr algn="ctr">
              <a:lnSpc>
                <a:spcPct val="120000"/>
              </a:lnSpc>
            </a:pPr>
            <a:r>
              <a:rPr lang="zh-CN" altLang="en-US" sz="2400" b="1" dirty="0" smtClean="0">
                <a:solidFill>
                  <a:schemeClr val="accent4">
                    <a:lumMod val="50000"/>
                  </a:schemeClr>
                </a:solidFill>
                <a:latin typeface="微软雅黑" pitchFamily="34" charset="-122"/>
                <a:ea typeface="微软雅黑" pitchFamily="34" charset="-122"/>
              </a:rPr>
              <a:t>从生产商到</a:t>
            </a:r>
            <a:endParaRPr lang="en-US" altLang="zh-CN" sz="2400" b="1" dirty="0" smtClean="0">
              <a:solidFill>
                <a:schemeClr val="accent4">
                  <a:lumMod val="50000"/>
                </a:schemeClr>
              </a:solidFill>
              <a:latin typeface="微软雅黑" pitchFamily="34" charset="-122"/>
              <a:ea typeface="微软雅黑" pitchFamily="34" charset="-122"/>
            </a:endParaRPr>
          </a:p>
          <a:p>
            <a:pPr algn="ctr">
              <a:lnSpc>
                <a:spcPct val="120000"/>
              </a:lnSpc>
            </a:pPr>
            <a:r>
              <a:rPr lang="zh-CN" altLang="en-US" sz="2400" b="1" dirty="0" smtClean="0">
                <a:solidFill>
                  <a:schemeClr val="accent4">
                    <a:lumMod val="50000"/>
                  </a:schemeClr>
                </a:solidFill>
                <a:latin typeface="微软雅黑" pitchFamily="34" charset="-122"/>
                <a:ea typeface="微软雅黑" pitchFamily="34" charset="-122"/>
              </a:rPr>
              <a:t>全渠道营销</a:t>
            </a:r>
            <a:endParaRPr lang="zh-CN" altLang="en-US" sz="2400" b="1" dirty="0">
              <a:solidFill>
                <a:schemeClr val="accent4">
                  <a:lumMod val="50000"/>
                </a:schemeClr>
              </a:solidFill>
              <a:latin typeface="微软雅黑" pitchFamily="34" charset="-122"/>
              <a:ea typeface="微软雅黑" pitchFamily="34" charset="-122"/>
            </a:endParaRPr>
          </a:p>
        </p:txBody>
      </p:sp>
      <p:sp>
        <p:nvSpPr>
          <p:cNvPr id="76" name="Rectangle 13"/>
          <p:cNvSpPr>
            <a:spLocks noChangeArrowheads="1"/>
          </p:cNvSpPr>
          <p:nvPr/>
        </p:nvSpPr>
        <p:spPr bwMode="auto">
          <a:xfrm>
            <a:off x="688275" y="3495477"/>
            <a:ext cx="2225797" cy="969151"/>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00803" tIns="50402" rIns="100803" bIns="50402" anchor="ctr"/>
          <a:lstStyle/>
          <a:p>
            <a:pPr algn="ctr">
              <a:lnSpc>
                <a:spcPct val="120000"/>
              </a:lnSpc>
            </a:pPr>
            <a:r>
              <a:rPr lang="zh-CN" altLang="en-US" sz="2400" b="1" dirty="0" smtClean="0">
                <a:latin typeface="微软雅黑" pitchFamily="34" charset="-122"/>
                <a:ea typeface="微软雅黑" pitchFamily="34" charset="-122"/>
              </a:rPr>
              <a:t>零售集成商</a:t>
            </a:r>
            <a:endParaRPr lang="en-US" altLang="zh-CN" sz="2400" b="1" dirty="0" smtClean="0">
              <a:latin typeface="微软雅黑" pitchFamily="34" charset="-122"/>
              <a:ea typeface="微软雅黑" pitchFamily="34" charset="-122"/>
            </a:endParaRPr>
          </a:p>
          <a:p>
            <a:pPr algn="ctr">
              <a:lnSpc>
                <a:spcPct val="120000"/>
              </a:lnSpc>
            </a:pPr>
            <a:r>
              <a:rPr lang="zh-CN" altLang="en-US" sz="2400" b="1" dirty="0" smtClean="0">
                <a:latin typeface="微软雅黑" pitchFamily="34" charset="-122"/>
                <a:ea typeface="微软雅黑" pitchFamily="34" charset="-122"/>
              </a:rPr>
              <a:t>到生产商</a:t>
            </a:r>
            <a:endParaRPr lang="zh-CN" altLang="en-US" sz="2400" b="1" dirty="0">
              <a:latin typeface="微软雅黑" pitchFamily="34" charset="-122"/>
              <a:ea typeface="微软雅黑" pitchFamily="34" charset="-122"/>
            </a:endParaRPr>
          </a:p>
        </p:txBody>
      </p:sp>
      <p:sp>
        <p:nvSpPr>
          <p:cNvPr id="77" name="Rectangle 13"/>
          <p:cNvSpPr>
            <a:spLocks noChangeArrowheads="1"/>
          </p:cNvSpPr>
          <p:nvPr/>
        </p:nvSpPr>
        <p:spPr bwMode="auto">
          <a:xfrm>
            <a:off x="688275" y="2153570"/>
            <a:ext cx="2225797" cy="969151"/>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00803" tIns="50402" rIns="100803" bIns="50402" anchor="ctr"/>
          <a:lstStyle/>
          <a:p>
            <a:pPr algn="ctr">
              <a:lnSpc>
                <a:spcPct val="120000"/>
              </a:lnSpc>
            </a:pPr>
            <a:r>
              <a:rPr lang="zh-CN" altLang="en-US" sz="2400" b="1" dirty="0" smtClean="0">
                <a:latin typeface="微软雅黑" pitchFamily="34" charset="-122"/>
                <a:ea typeface="微软雅黑" pitchFamily="34" charset="-122"/>
              </a:rPr>
              <a:t>全员营销到</a:t>
            </a:r>
            <a:endParaRPr lang="en-US" altLang="zh-CN" sz="2400" b="1" dirty="0" smtClean="0">
              <a:latin typeface="微软雅黑" pitchFamily="34" charset="-122"/>
              <a:ea typeface="微软雅黑" pitchFamily="34" charset="-122"/>
            </a:endParaRPr>
          </a:p>
          <a:p>
            <a:pPr algn="ctr">
              <a:lnSpc>
                <a:spcPct val="120000"/>
              </a:lnSpc>
            </a:pPr>
            <a:r>
              <a:rPr lang="zh-CN" altLang="en-US" sz="2400" b="1" dirty="0" smtClean="0">
                <a:latin typeface="微软雅黑" pitchFamily="34" charset="-122"/>
                <a:ea typeface="微软雅黑" pitchFamily="34" charset="-122"/>
              </a:rPr>
              <a:t>全民经纪人</a:t>
            </a:r>
            <a:endParaRPr lang="zh-CN" altLang="en-US" sz="2400" b="1" dirty="0">
              <a:latin typeface="微软雅黑" pitchFamily="34" charset="-122"/>
              <a:ea typeface="微软雅黑" pitchFamily="34" charset="-122"/>
            </a:endParaRPr>
          </a:p>
        </p:txBody>
      </p:sp>
      <p:sp>
        <p:nvSpPr>
          <p:cNvPr id="78" name="Rectangle 13"/>
          <p:cNvSpPr>
            <a:spLocks noChangeArrowheads="1"/>
          </p:cNvSpPr>
          <p:nvPr/>
        </p:nvSpPr>
        <p:spPr bwMode="auto">
          <a:xfrm>
            <a:off x="688275" y="4817303"/>
            <a:ext cx="2225797" cy="969151"/>
          </a:xfrm>
          <a:prstGeom prst="rect">
            <a:avLst/>
          </a:prstGeom>
          <a:gradFill rotWithShape="1">
            <a:gsLst>
              <a:gs pos="0">
                <a:schemeClr val="bg1"/>
              </a:gs>
              <a:gs pos="100000">
                <a:srgbClr val="DDDDDD"/>
              </a:gs>
            </a:gsLst>
            <a:lin ang="2700000" scaled="1"/>
          </a:gradFill>
          <a:ln w="9525" algn="ctr">
            <a:solidFill>
              <a:srgbClr val="C0C0C0"/>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100803" tIns="50402" rIns="100803" bIns="50402" anchor="ctr"/>
          <a:lstStyle/>
          <a:p>
            <a:pPr algn="ctr">
              <a:lnSpc>
                <a:spcPct val="120000"/>
              </a:lnSpc>
            </a:pPr>
            <a:r>
              <a:rPr lang="zh-CN" altLang="en-US" sz="2400" b="1" dirty="0" smtClean="0">
                <a:latin typeface="微软雅黑" pitchFamily="34" charset="-122"/>
                <a:ea typeface="微软雅黑" pitchFamily="34" charset="-122"/>
              </a:rPr>
              <a:t>从设计佣金</a:t>
            </a:r>
            <a:endParaRPr lang="en-US" altLang="zh-CN" sz="2400" b="1" dirty="0" smtClean="0">
              <a:latin typeface="微软雅黑" pitchFamily="34" charset="-122"/>
              <a:ea typeface="微软雅黑" pitchFamily="34" charset="-122"/>
            </a:endParaRPr>
          </a:p>
          <a:p>
            <a:pPr algn="ctr">
              <a:lnSpc>
                <a:spcPct val="120000"/>
              </a:lnSpc>
            </a:pPr>
            <a:r>
              <a:rPr lang="zh-CN" altLang="en-US" sz="2400" b="1" dirty="0" smtClean="0">
                <a:latin typeface="微软雅黑" pitchFamily="34" charset="-122"/>
                <a:ea typeface="微软雅黑" pitchFamily="34" charset="-122"/>
              </a:rPr>
              <a:t>到分销商</a:t>
            </a:r>
            <a:endParaRPr lang="zh-CN" altLang="en-US" sz="2400" b="1" dirty="0">
              <a:latin typeface="微软雅黑" pitchFamily="34" charset="-122"/>
              <a:ea typeface="微软雅黑" pitchFamily="34" charset="-122"/>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16" fill="hold" nodeType="clickEffect">
                                  <p:stCondLst>
                                    <p:cond delay="0"/>
                                  </p:stCondLst>
                                  <p:childTnLst>
                                    <p:animEffect transition="out" filter="plus(in)">
                                      <p:cBhvr>
                                        <p:cTn id="6" dur="2000"/>
                                        <p:tgtEl>
                                          <p:spTgt spid="33"/>
                                        </p:tgtEl>
                                      </p:cBhvr>
                                    </p:animEffect>
                                    <p:set>
                                      <p:cBhvr>
                                        <p:cTn id="7" dur="1" fill="hold">
                                          <p:stCondLst>
                                            <p:cond delay="1999"/>
                                          </p:stCondLst>
                                        </p:cTn>
                                        <p:tgtEl>
                                          <p:spTgt spid="33"/>
                                        </p:tgtEl>
                                        <p:attrNameLst>
                                          <p:attrName>style.visibility</p:attrName>
                                        </p:attrNameLst>
                                      </p:cBhvr>
                                      <p:to>
                                        <p:strVal val="hidden"/>
                                      </p:to>
                                    </p:set>
                                  </p:childTnLst>
                                </p:cTn>
                              </p:par>
                              <p:par>
                                <p:cTn id="8" presetID="13" presetClass="exit" presetSubtype="16" fill="hold" grpId="0" nodeType="withEffect">
                                  <p:stCondLst>
                                    <p:cond delay="0"/>
                                  </p:stCondLst>
                                  <p:childTnLst>
                                    <p:animEffect transition="out" filter="plus(in)">
                                      <p:cBhvr>
                                        <p:cTn id="9" dur="2000"/>
                                        <p:tgtEl>
                                          <p:spTgt spid="61"/>
                                        </p:tgtEl>
                                      </p:cBhvr>
                                    </p:animEffect>
                                    <p:set>
                                      <p:cBhvr>
                                        <p:cTn id="10" dur="1" fill="hold">
                                          <p:stCondLst>
                                            <p:cond delay="1999"/>
                                          </p:stCondLst>
                                        </p:cTn>
                                        <p:tgtEl>
                                          <p:spTgt spid="61"/>
                                        </p:tgtEl>
                                        <p:attrNameLst>
                                          <p:attrName>style.visibility</p:attrName>
                                        </p:attrNameLst>
                                      </p:cBhvr>
                                      <p:to>
                                        <p:strVal val="hidden"/>
                                      </p:to>
                                    </p:set>
                                  </p:childTnLst>
                                </p:cTn>
                              </p:par>
                              <p:par>
                                <p:cTn id="11" presetID="13" presetClass="exit" presetSubtype="16" fill="hold" grpId="0" nodeType="withEffect">
                                  <p:stCondLst>
                                    <p:cond delay="0"/>
                                  </p:stCondLst>
                                  <p:childTnLst>
                                    <p:animEffect transition="out" filter="plus(in)">
                                      <p:cBhvr>
                                        <p:cTn id="12" dur="2000"/>
                                        <p:tgtEl>
                                          <p:spTgt spid="16"/>
                                        </p:tgtEl>
                                      </p:cBhvr>
                                    </p:animEffect>
                                    <p:set>
                                      <p:cBhvr>
                                        <p:cTn id="13" dur="1" fill="hold">
                                          <p:stCondLst>
                                            <p:cond delay="1999"/>
                                          </p:stCondLst>
                                        </p:cTn>
                                        <p:tgtEl>
                                          <p:spTgt spid="16"/>
                                        </p:tgtEl>
                                        <p:attrNameLst>
                                          <p:attrName>style.visibility</p:attrName>
                                        </p:attrNameLst>
                                      </p:cBhvr>
                                      <p:to>
                                        <p:strVal val="hidden"/>
                                      </p:to>
                                    </p:set>
                                  </p:childTnLst>
                                </p:cTn>
                              </p:par>
                              <p:par>
                                <p:cTn id="14" presetID="13" presetClass="exit" presetSubtype="16" fill="hold" grpId="0" nodeType="withEffect">
                                  <p:stCondLst>
                                    <p:cond delay="0"/>
                                  </p:stCondLst>
                                  <p:childTnLst>
                                    <p:animEffect transition="out" filter="plus(in)">
                                      <p:cBhvr>
                                        <p:cTn id="15" dur="2000"/>
                                        <p:tgtEl>
                                          <p:spTgt spid="25"/>
                                        </p:tgtEl>
                                      </p:cBhvr>
                                    </p:animEffect>
                                    <p:set>
                                      <p:cBhvr>
                                        <p:cTn id="16" dur="1" fill="hold">
                                          <p:stCondLst>
                                            <p:cond delay="1999"/>
                                          </p:stCondLst>
                                        </p:cTn>
                                        <p:tgtEl>
                                          <p:spTgt spid="25"/>
                                        </p:tgtEl>
                                        <p:attrNameLst>
                                          <p:attrName>style.visibility</p:attrName>
                                        </p:attrNameLst>
                                      </p:cBhvr>
                                      <p:to>
                                        <p:strVal val="hidden"/>
                                      </p:to>
                                    </p:set>
                                  </p:childTnLst>
                                </p:cTn>
                              </p:par>
                              <p:par>
                                <p:cTn id="17" presetID="13" presetClass="exit" presetSubtype="16" fill="hold" grpId="0" nodeType="withEffect">
                                  <p:stCondLst>
                                    <p:cond delay="0"/>
                                  </p:stCondLst>
                                  <p:childTnLst>
                                    <p:animEffect transition="out" filter="plus(in)">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cTn>
                              </p:par>
                              <p:par>
                                <p:cTn id="20" presetID="13" presetClass="exit" presetSubtype="16" fill="hold" grpId="0" nodeType="withEffect">
                                  <p:stCondLst>
                                    <p:cond delay="0"/>
                                  </p:stCondLst>
                                  <p:childTnLst>
                                    <p:animEffect transition="out" filter="plus(in)">
                                      <p:cBhvr>
                                        <p:cTn id="21" dur="2000"/>
                                        <p:tgtEl>
                                          <p:spTgt spid="6"/>
                                        </p:tgtEl>
                                      </p:cBhvr>
                                    </p:animEffect>
                                    <p:set>
                                      <p:cBhvr>
                                        <p:cTn id="22" dur="1" fill="hold">
                                          <p:stCondLst>
                                            <p:cond delay="1999"/>
                                          </p:stCondLst>
                                        </p:cTn>
                                        <p:tgtEl>
                                          <p:spTgt spid="6"/>
                                        </p:tgtEl>
                                        <p:attrNameLst>
                                          <p:attrName>style.visibility</p:attrName>
                                        </p:attrNameLst>
                                      </p:cBhvr>
                                      <p:to>
                                        <p:strVal val="hidden"/>
                                      </p:to>
                                    </p:set>
                                  </p:childTnLst>
                                </p:cTn>
                              </p:par>
                              <p:par>
                                <p:cTn id="23" presetID="13" presetClass="exit" presetSubtype="16" fill="hold" grpId="0" nodeType="withEffect">
                                  <p:stCondLst>
                                    <p:cond delay="0"/>
                                  </p:stCondLst>
                                  <p:childTnLst>
                                    <p:animEffect transition="out" filter="plus(in)">
                                      <p:cBhvr>
                                        <p:cTn id="24" dur="2000"/>
                                        <p:tgtEl>
                                          <p:spTgt spid="24"/>
                                        </p:tgtEl>
                                      </p:cBhvr>
                                    </p:animEffect>
                                    <p:set>
                                      <p:cBhvr>
                                        <p:cTn id="25" dur="1" fill="hold">
                                          <p:stCondLst>
                                            <p:cond delay="1999"/>
                                          </p:stCondLst>
                                        </p:cTn>
                                        <p:tgtEl>
                                          <p:spTgt spid="24"/>
                                        </p:tgtEl>
                                        <p:attrNameLst>
                                          <p:attrName>style.visibility</p:attrName>
                                        </p:attrNameLst>
                                      </p:cBhvr>
                                      <p:to>
                                        <p:strVal val="hidden"/>
                                      </p:to>
                                    </p:set>
                                  </p:childTnLst>
                                </p:cTn>
                              </p:par>
                              <p:par>
                                <p:cTn id="26" presetID="13" presetClass="exit" presetSubtype="16" fill="hold" grpId="0" nodeType="withEffect">
                                  <p:stCondLst>
                                    <p:cond delay="0"/>
                                  </p:stCondLst>
                                  <p:childTnLst>
                                    <p:animEffect transition="out" filter="plus(in)">
                                      <p:cBhvr>
                                        <p:cTn id="27" dur="2000"/>
                                        <p:tgtEl>
                                          <p:spTgt spid="8"/>
                                        </p:tgtEl>
                                      </p:cBhvr>
                                    </p:animEffect>
                                    <p:set>
                                      <p:cBhvr>
                                        <p:cTn id="28" dur="1" fill="hold">
                                          <p:stCondLst>
                                            <p:cond delay="1999"/>
                                          </p:stCondLst>
                                        </p:cTn>
                                        <p:tgtEl>
                                          <p:spTgt spid="8"/>
                                        </p:tgtEl>
                                        <p:attrNameLst>
                                          <p:attrName>style.visibility</p:attrName>
                                        </p:attrNameLst>
                                      </p:cBhvr>
                                      <p:to>
                                        <p:strVal val="hidden"/>
                                      </p:to>
                                    </p:set>
                                  </p:childTnLst>
                                </p:cTn>
                              </p:par>
                              <p:par>
                                <p:cTn id="29" presetID="13" presetClass="exit" presetSubtype="16" fill="hold" nodeType="withEffect">
                                  <p:stCondLst>
                                    <p:cond delay="0"/>
                                  </p:stCondLst>
                                  <p:childTnLst>
                                    <p:animEffect transition="out" filter="plus(in)">
                                      <p:cBhvr>
                                        <p:cTn id="30" dur="2000"/>
                                        <p:tgtEl>
                                          <p:spTgt spid="34"/>
                                        </p:tgtEl>
                                      </p:cBhvr>
                                    </p:animEffect>
                                    <p:set>
                                      <p:cBhvr>
                                        <p:cTn id="31" dur="1" fill="hold">
                                          <p:stCondLst>
                                            <p:cond delay="1999"/>
                                          </p:stCondLst>
                                        </p:cTn>
                                        <p:tgtEl>
                                          <p:spTgt spid="34"/>
                                        </p:tgtEl>
                                        <p:attrNameLst>
                                          <p:attrName>style.visibility</p:attrName>
                                        </p:attrNameLst>
                                      </p:cBhvr>
                                      <p:to>
                                        <p:strVal val="hidden"/>
                                      </p:to>
                                    </p:set>
                                  </p:childTnLst>
                                </p:cTn>
                              </p:par>
                              <p:par>
                                <p:cTn id="32" presetID="13" presetClass="exit" presetSubtype="16" fill="hold" grpId="0" nodeType="withEffect">
                                  <p:stCondLst>
                                    <p:cond delay="0"/>
                                  </p:stCondLst>
                                  <p:childTnLst>
                                    <p:animEffect transition="out" filter="plus(in)">
                                      <p:cBhvr>
                                        <p:cTn id="33" dur="2000"/>
                                        <p:tgtEl>
                                          <p:spTgt spid="60"/>
                                        </p:tgtEl>
                                      </p:cBhvr>
                                    </p:animEffect>
                                    <p:set>
                                      <p:cBhvr>
                                        <p:cTn id="34" dur="1" fill="hold">
                                          <p:stCondLst>
                                            <p:cond delay="1999"/>
                                          </p:stCondLst>
                                        </p:cTn>
                                        <p:tgtEl>
                                          <p:spTgt spid="60"/>
                                        </p:tgtEl>
                                        <p:attrNameLst>
                                          <p:attrName>style.visibility</p:attrName>
                                        </p:attrNameLst>
                                      </p:cBhvr>
                                      <p:to>
                                        <p:strVal val="hidden"/>
                                      </p:to>
                                    </p:set>
                                  </p:childTnLst>
                                </p:cTn>
                              </p:par>
                              <p:par>
                                <p:cTn id="35" presetID="13" presetClass="exit" presetSubtype="16" fill="hold" grpId="0" nodeType="withEffect">
                                  <p:stCondLst>
                                    <p:cond delay="0"/>
                                  </p:stCondLst>
                                  <p:childTnLst>
                                    <p:animEffect transition="out" filter="plus(in)">
                                      <p:cBhvr>
                                        <p:cTn id="36" dur="2000"/>
                                        <p:tgtEl>
                                          <p:spTgt spid="59"/>
                                        </p:tgtEl>
                                      </p:cBhvr>
                                    </p:animEffect>
                                    <p:set>
                                      <p:cBhvr>
                                        <p:cTn id="37" dur="1" fill="hold">
                                          <p:stCondLst>
                                            <p:cond delay="1999"/>
                                          </p:stCondLst>
                                        </p:cTn>
                                        <p:tgtEl>
                                          <p:spTgt spid="59"/>
                                        </p:tgtEl>
                                        <p:attrNameLst>
                                          <p:attrName>style.visibility</p:attrName>
                                        </p:attrNameLst>
                                      </p:cBhvr>
                                      <p:to>
                                        <p:strVal val="hidden"/>
                                      </p:to>
                                    </p:set>
                                  </p:childTnLst>
                                </p:cTn>
                              </p:par>
                              <p:par>
                                <p:cTn id="38" presetID="13" presetClass="exit" presetSubtype="16" fill="hold" nodeType="withEffect">
                                  <p:stCondLst>
                                    <p:cond delay="0"/>
                                  </p:stCondLst>
                                  <p:childTnLst>
                                    <p:animEffect transition="out" filter="plus(in)">
                                      <p:cBhvr>
                                        <p:cTn id="39" dur="2000"/>
                                        <p:tgtEl>
                                          <p:spTgt spid="42"/>
                                        </p:tgtEl>
                                      </p:cBhvr>
                                    </p:animEffect>
                                    <p:set>
                                      <p:cBhvr>
                                        <p:cTn id="40" dur="1" fill="hold">
                                          <p:stCondLst>
                                            <p:cond delay="1999"/>
                                          </p:stCondLst>
                                        </p:cTn>
                                        <p:tgtEl>
                                          <p:spTgt spid="42"/>
                                        </p:tgtEl>
                                        <p:attrNameLst>
                                          <p:attrName>style.visibility</p:attrName>
                                        </p:attrNameLst>
                                      </p:cBhvr>
                                      <p:to>
                                        <p:strVal val="hidden"/>
                                      </p:to>
                                    </p:set>
                                  </p:childTnLst>
                                </p:cTn>
                              </p:par>
                              <p:par>
                                <p:cTn id="41" presetID="13" presetClass="exit" presetSubtype="16" fill="hold" grpId="0" nodeType="withEffect">
                                  <p:stCondLst>
                                    <p:cond delay="0"/>
                                  </p:stCondLst>
                                  <p:childTnLst>
                                    <p:animEffect transition="out" filter="plus(in)">
                                      <p:cBhvr>
                                        <p:cTn id="42" dur="2000"/>
                                        <p:tgtEl>
                                          <p:spTgt spid="9"/>
                                        </p:tgtEl>
                                      </p:cBhvr>
                                    </p:animEffect>
                                    <p:set>
                                      <p:cBhvr>
                                        <p:cTn id="43" dur="1" fill="hold">
                                          <p:stCondLst>
                                            <p:cond delay="1999"/>
                                          </p:stCondLst>
                                        </p:cTn>
                                        <p:tgtEl>
                                          <p:spTgt spid="9"/>
                                        </p:tgtEl>
                                        <p:attrNameLst>
                                          <p:attrName>style.visibility</p:attrName>
                                        </p:attrNameLst>
                                      </p:cBhvr>
                                      <p:to>
                                        <p:strVal val="hidden"/>
                                      </p:to>
                                    </p:set>
                                  </p:childTnLst>
                                </p:cTn>
                              </p:par>
                              <p:par>
                                <p:cTn id="44" presetID="13" presetClass="exit" presetSubtype="16" fill="hold" grpId="0" nodeType="withEffect">
                                  <p:stCondLst>
                                    <p:cond delay="0"/>
                                  </p:stCondLst>
                                  <p:childTnLst>
                                    <p:animEffect transition="out" filter="plus(in)">
                                      <p:cBhvr>
                                        <p:cTn id="45" dur="2000"/>
                                        <p:tgtEl>
                                          <p:spTgt spid="18"/>
                                        </p:tgtEl>
                                      </p:cBhvr>
                                    </p:animEffect>
                                    <p:set>
                                      <p:cBhvr>
                                        <p:cTn id="46" dur="1" fill="hold">
                                          <p:stCondLst>
                                            <p:cond delay="1999"/>
                                          </p:stCondLst>
                                        </p:cTn>
                                        <p:tgtEl>
                                          <p:spTgt spid="18"/>
                                        </p:tgtEl>
                                        <p:attrNameLst>
                                          <p:attrName>style.visibility</p:attrName>
                                        </p:attrNameLst>
                                      </p:cBhvr>
                                      <p:to>
                                        <p:strVal val="hidden"/>
                                      </p:to>
                                    </p:set>
                                  </p:childTnLst>
                                </p:cTn>
                              </p:par>
                              <p:par>
                                <p:cTn id="47" presetID="13" presetClass="exit" presetSubtype="16" fill="hold" grpId="0" nodeType="withEffect">
                                  <p:stCondLst>
                                    <p:cond delay="0"/>
                                  </p:stCondLst>
                                  <p:childTnLst>
                                    <p:animEffect transition="out" filter="plus(in)">
                                      <p:cBhvr>
                                        <p:cTn id="48" dur="2000"/>
                                        <p:tgtEl>
                                          <p:spTgt spid="10"/>
                                        </p:tgtEl>
                                      </p:cBhvr>
                                    </p:animEffect>
                                    <p:set>
                                      <p:cBhvr>
                                        <p:cTn id="49" dur="1" fill="hold">
                                          <p:stCondLst>
                                            <p:cond delay="1999"/>
                                          </p:stCondLst>
                                        </p:cTn>
                                        <p:tgtEl>
                                          <p:spTgt spid="10"/>
                                        </p:tgtEl>
                                        <p:attrNameLst>
                                          <p:attrName>style.visibility</p:attrName>
                                        </p:attrNameLst>
                                      </p:cBhvr>
                                      <p:to>
                                        <p:strVal val="hidden"/>
                                      </p:to>
                                    </p:set>
                                  </p:childTnLst>
                                </p:cTn>
                              </p:par>
                              <p:par>
                                <p:cTn id="50" presetID="13" presetClass="exit" presetSubtype="16" fill="hold" nodeType="withEffect">
                                  <p:stCondLst>
                                    <p:cond delay="0"/>
                                  </p:stCondLst>
                                  <p:childTnLst>
                                    <p:animEffect transition="out" filter="plus(in)">
                                      <p:cBhvr>
                                        <p:cTn id="51" dur="2000"/>
                                        <p:tgtEl>
                                          <p:spTgt spid="36"/>
                                        </p:tgtEl>
                                      </p:cBhvr>
                                    </p:animEffect>
                                    <p:set>
                                      <p:cBhvr>
                                        <p:cTn id="52" dur="1" fill="hold">
                                          <p:stCondLst>
                                            <p:cond delay="1999"/>
                                          </p:stCondLst>
                                        </p:cTn>
                                        <p:tgtEl>
                                          <p:spTgt spid="36"/>
                                        </p:tgtEl>
                                        <p:attrNameLst>
                                          <p:attrName>style.visibility</p:attrName>
                                        </p:attrNameLst>
                                      </p:cBhvr>
                                      <p:to>
                                        <p:strVal val="hidden"/>
                                      </p:to>
                                    </p:set>
                                  </p:childTnLst>
                                </p:cTn>
                              </p:par>
                              <p:par>
                                <p:cTn id="53" presetID="13" presetClass="exit" presetSubtype="16" fill="hold" grpId="0" nodeType="withEffect">
                                  <p:stCondLst>
                                    <p:cond delay="0"/>
                                  </p:stCondLst>
                                  <p:childTnLst>
                                    <p:animEffect transition="out" filter="plus(in)">
                                      <p:cBhvr>
                                        <p:cTn id="54" dur="2000"/>
                                        <p:tgtEl>
                                          <p:spTgt spid="57"/>
                                        </p:tgtEl>
                                      </p:cBhvr>
                                    </p:animEffect>
                                    <p:set>
                                      <p:cBhvr>
                                        <p:cTn id="55" dur="1" fill="hold">
                                          <p:stCondLst>
                                            <p:cond delay="1999"/>
                                          </p:stCondLst>
                                        </p:cTn>
                                        <p:tgtEl>
                                          <p:spTgt spid="57"/>
                                        </p:tgtEl>
                                        <p:attrNameLst>
                                          <p:attrName>style.visibility</p:attrName>
                                        </p:attrNameLst>
                                      </p:cBhvr>
                                      <p:to>
                                        <p:strVal val="hidden"/>
                                      </p:to>
                                    </p:set>
                                  </p:childTnLst>
                                </p:cTn>
                              </p:par>
                              <p:par>
                                <p:cTn id="56" presetID="13" presetClass="exit" presetSubtype="16" fill="hold" grpId="0" nodeType="withEffect">
                                  <p:stCondLst>
                                    <p:cond delay="0"/>
                                  </p:stCondLst>
                                  <p:childTnLst>
                                    <p:animEffect transition="out" filter="plus(in)">
                                      <p:cBhvr>
                                        <p:cTn id="57" dur="2000"/>
                                        <p:tgtEl>
                                          <p:spTgt spid="56"/>
                                        </p:tgtEl>
                                      </p:cBhvr>
                                    </p:animEffect>
                                    <p:set>
                                      <p:cBhvr>
                                        <p:cTn id="58" dur="1" fill="hold">
                                          <p:stCondLst>
                                            <p:cond delay="1999"/>
                                          </p:stCondLst>
                                        </p:cTn>
                                        <p:tgtEl>
                                          <p:spTgt spid="56"/>
                                        </p:tgtEl>
                                        <p:attrNameLst>
                                          <p:attrName>style.visibility</p:attrName>
                                        </p:attrNameLst>
                                      </p:cBhvr>
                                      <p:to>
                                        <p:strVal val="hidden"/>
                                      </p:to>
                                    </p:set>
                                  </p:childTnLst>
                                </p:cTn>
                              </p:par>
                              <p:par>
                                <p:cTn id="59" presetID="13" presetClass="exit" presetSubtype="16" fill="hold" nodeType="withEffect">
                                  <p:stCondLst>
                                    <p:cond delay="0"/>
                                  </p:stCondLst>
                                  <p:childTnLst>
                                    <p:animEffect transition="out" filter="plus(in)">
                                      <p:cBhvr>
                                        <p:cTn id="60" dur="2000"/>
                                        <p:tgtEl>
                                          <p:spTgt spid="37"/>
                                        </p:tgtEl>
                                      </p:cBhvr>
                                    </p:animEffect>
                                    <p:set>
                                      <p:cBhvr>
                                        <p:cTn id="61" dur="1" fill="hold">
                                          <p:stCondLst>
                                            <p:cond delay="1999"/>
                                          </p:stCondLst>
                                        </p:cTn>
                                        <p:tgtEl>
                                          <p:spTgt spid="37"/>
                                        </p:tgtEl>
                                        <p:attrNameLst>
                                          <p:attrName>style.visibility</p:attrName>
                                        </p:attrNameLst>
                                      </p:cBhvr>
                                      <p:to>
                                        <p:strVal val="hidden"/>
                                      </p:to>
                                    </p:set>
                                  </p:childTnLst>
                                </p:cTn>
                              </p:par>
                              <p:par>
                                <p:cTn id="62" presetID="13" presetClass="exit" presetSubtype="16" fill="hold" grpId="0" nodeType="withEffect">
                                  <p:stCondLst>
                                    <p:cond delay="0"/>
                                  </p:stCondLst>
                                  <p:childTnLst>
                                    <p:animEffect transition="out" filter="plus(in)">
                                      <p:cBhvr>
                                        <p:cTn id="63" dur="2000"/>
                                        <p:tgtEl>
                                          <p:spTgt spid="19"/>
                                        </p:tgtEl>
                                      </p:cBhvr>
                                    </p:animEffect>
                                    <p:set>
                                      <p:cBhvr>
                                        <p:cTn id="64" dur="1" fill="hold">
                                          <p:stCondLst>
                                            <p:cond delay="1999"/>
                                          </p:stCondLst>
                                        </p:cTn>
                                        <p:tgtEl>
                                          <p:spTgt spid="19"/>
                                        </p:tgtEl>
                                        <p:attrNameLst>
                                          <p:attrName>style.visibility</p:attrName>
                                        </p:attrNameLst>
                                      </p:cBhvr>
                                      <p:to>
                                        <p:strVal val="hidden"/>
                                      </p:to>
                                    </p:set>
                                  </p:childTnLst>
                                </p:cTn>
                              </p:par>
                              <p:par>
                                <p:cTn id="65" presetID="13" presetClass="exit" presetSubtype="16" fill="hold" grpId="0" nodeType="withEffect">
                                  <p:stCondLst>
                                    <p:cond delay="0"/>
                                  </p:stCondLst>
                                  <p:childTnLst>
                                    <p:animEffect transition="out" filter="plus(in)">
                                      <p:cBhvr>
                                        <p:cTn id="66" dur="2000"/>
                                        <p:tgtEl>
                                          <p:spTgt spid="11"/>
                                        </p:tgtEl>
                                      </p:cBhvr>
                                    </p:animEffect>
                                    <p:set>
                                      <p:cBhvr>
                                        <p:cTn id="67" dur="1" fill="hold">
                                          <p:stCondLst>
                                            <p:cond delay="1999"/>
                                          </p:stCondLst>
                                        </p:cTn>
                                        <p:tgtEl>
                                          <p:spTgt spid="11"/>
                                        </p:tgtEl>
                                        <p:attrNameLst>
                                          <p:attrName>style.visibility</p:attrName>
                                        </p:attrNameLst>
                                      </p:cBhvr>
                                      <p:to>
                                        <p:strVal val="hidden"/>
                                      </p:to>
                                    </p:set>
                                  </p:childTnLst>
                                </p:cTn>
                              </p:par>
                              <p:par>
                                <p:cTn id="68" presetID="13" presetClass="exit" presetSubtype="16" fill="hold" grpId="0" nodeType="withEffect">
                                  <p:stCondLst>
                                    <p:cond delay="0"/>
                                  </p:stCondLst>
                                  <p:childTnLst>
                                    <p:animEffect transition="out" filter="plus(in)">
                                      <p:cBhvr>
                                        <p:cTn id="69" dur="2000"/>
                                        <p:tgtEl>
                                          <p:spTgt spid="20"/>
                                        </p:tgtEl>
                                      </p:cBhvr>
                                    </p:animEffect>
                                    <p:set>
                                      <p:cBhvr>
                                        <p:cTn id="70" dur="1" fill="hold">
                                          <p:stCondLst>
                                            <p:cond delay="1999"/>
                                          </p:stCondLst>
                                        </p:cTn>
                                        <p:tgtEl>
                                          <p:spTgt spid="20"/>
                                        </p:tgtEl>
                                        <p:attrNameLst>
                                          <p:attrName>style.visibility</p:attrName>
                                        </p:attrNameLst>
                                      </p:cBhvr>
                                      <p:to>
                                        <p:strVal val="hidden"/>
                                      </p:to>
                                    </p:set>
                                  </p:childTnLst>
                                </p:cTn>
                              </p:par>
                              <p:par>
                                <p:cTn id="71" presetID="13" presetClass="exit" presetSubtype="16" fill="hold" nodeType="withEffect">
                                  <p:stCondLst>
                                    <p:cond delay="0"/>
                                  </p:stCondLst>
                                  <p:childTnLst>
                                    <p:animEffect transition="out" filter="plus(in)">
                                      <p:cBhvr>
                                        <p:cTn id="72" dur="2000"/>
                                        <p:tgtEl>
                                          <p:spTgt spid="38"/>
                                        </p:tgtEl>
                                      </p:cBhvr>
                                    </p:animEffect>
                                    <p:set>
                                      <p:cBhvr>
                                        <p:cTn id="73" dur="1" fill="hold">
                                          <p:stCondLst>
                                            <p:cond delay="1999"/>
                                          </p:stCondLst>
                                        </p:cTn>
                                        <p:tgtEl>
                                          <p:spTgt spid="38"/>
                                        </p:tgtEl>
                                        <p:attrNameLst>
                                          <p:attrName>style.visibility</p:attrName>
                                        </p:attrNameLst>
                                      </p:cBhvr>
                                      <p:to>
                                        <p:strVal val="hidden"/>
                                      </p:to>
                                    </p:set>
                                  </p:childTnLst>
                                </p:cTn>
                              </p:par>
                              <p:par>
                                <p:cTn id="74" presetID="13" presetClass="exit" presetSubtype="16" fill="hold" grpId="0" nodeType="withEffect">
                                  <p:stCondLst>
                                    <p:cond delay="0"/>
                                  </p:stCondLst>
                                  <p:childTnLst>
                                    <p:animEffect transition="out" filter="plus(in)">
                                      <p:cBhvr>
                                        <p:cTn id="75" dur="2000"/>
                                        <p:tgtEl>
                                          <p:spTgt spid="55"/>
                                        </p:tgtEl>
                                      </p:cBhvr>
                                    </p:animEffect>
                                    <p:set>
                                      <p:cBhvr>
                                        <p:cTn id="76" dur="1" fill="hold">
                                          <p:stCondLst>
                                            <p:cond delay="1999"/>
                                          </p:stCondLst>
                                        </p:cTn>
                                        <p:tgtEl>
                                          <p:spTgt spid="55"/>
                                        </p:tgtEl>
                                        <p:attrNameLst>
                                          <p:attrName>style.visibility</p:attrName>
                                        </p:attrNameLst>
                                      </p:cBhvr>
                                      <p:to>
                                        <p:strVal val="hidden"/>
                                      </p:to>
                                    </p:set>
                                  </p:childTnLst>
                                </p:cTn>
                              </p:par>
                              <p:par>
                                <p:cTn id="77" presetID="13" presetClass="exit" presetSubtype="16" fill="hold" grpId="0" nodeType="withEffect">
                                  <p:stCondLst>
                                    <p:cond delay="0"/>
                                  </p:stCondLst>
                                  <p:childTnLst>
                                    <p:animEffect transition="out" filter="plus(in)">
                                      <p:cBhvr>
                                        <p:cTn id="78" dur="2000"/>
                                        <p:tgtEl>
                                          <p:spTgt spid="12"/>
                                        </p:tgtEl>
                                      </p:cBhvr>
                                    </p:animEffect>
                                    <p:set>
                                      <p:cBhvr>
                                        <p:cTn id="79" dur="1" fill="hold">
                                          <p:stCondLst>
                                            <p:cond delay="1999"/>
                                          </p:stCondLst>
                                        </p:cTn>
                                        <p:tgtEl>
                                          <p:spTgt spid="12"/>
                                        </p:tgtEl>
                                        <p:attrNameLst>
                                          <p:attrName>style.visibility</p:attrName>
                                        </p:attrNameLst>
                                      </p:cBhvr>
                                      <p:to>
                                        <p:strVal val="hidden"/>
                                      </p:to>
                                    </p:set>
                                  </p:childTnLst>
                                </p:cTn>
                              </p:par>
                              <p:par>
                                <p:cTn id="80" presetID="13" presetClass="exit" presetSubtype="16" fill="hold" grpId="0" nodeType="withEffect">
                                  <p:stCondLst>
                                    <p:cond delay="0"/>
                                  </p:stCondLst>
                                  <p:childTnLst>
                                    <p:animEffect transition="out" filter="plus(in)">
                                      <p:cBhvr>
                                        <p:cTn id="81" dur="2000"/>
                                        <p:tgtEl>
                                          <p:spTgt spid="21"/>
                                        </p:tgtEl>
                                      </p:cBhvr>
                                    </p:animEffect>
                                    <p:set>
                                      <p:cBhvr>
                                        <p:cTn id="82" dur="1" fill="hold">
                                          <p:stCondLst>
                                            <p:cond delay="1999"/>
                                          </p:stCondLst>
                                        </p:cTn>
                                        <p:tgtEl>
                                          <p:spTgt spid="21"/>
                                        </p:tgtEl>
                                        <p:attrNameLst>
                                          <p:attrName>style.visibility</p:attrName>
                                        </p:attrNameLst>
                                      </p:cBhvr>
                                      <p:to>
                                        <p:strVal val="hidden"/>
                                      </p:to>
                                    </p:set>
                                  </p:childTnLst>
                                </p:cTn>
                              </p:par>
                              <p:par>
                                <p:cTn id="83" presetID="13" presetClass="exit" presetSubtype="16" fill="hold" nodeType="withEffect">
                                  <p:stCondLst>
                                    <p:cond delay="0"/>
                                  </p:stCondLst>
                                  <p:childTnLst>
                                    <p:animEffect transition="out" filter="plus(in)">
                                      <p:cBhvr>
                                        <p:cTn id="84" dur="2000"/>
                                        <p:tgtEl>
                                          <p:spTgt spid="39"/>
                                        </p:tgtEl>
                                      </p:cBhvr>
                                    </p:animEffect>
                                    <p:set>
                                      <p:cBhvr>
                                        <p:cTn id="85" dur="1" fill="hold">
                                          <p:stCondLst>
                                            <p:cond delay="1999"/>
                                          </p:stCondLst>
                                        </p:cTn>
                                        <p:tgtEl>
                                          <p:spTgt spid="39"/>
                                        </p:tgtEl>
                                        <p:attrNameLst>
                                          <p:attrName>style.visibility</p:attrName>
                                        </p:attrNameLst>
                                      </p:cBhvr>
                                      <p:to>
                                        <p:strVal val="hidden"/>
                                      </p:to>
                                    </p:set>
                                  </p:childTnLst>
                                </p:cTn>
                              </p:par>
                              <p:par>
                                <p:cTn id="86" presetID="13" presetClass="exit" presetSubtype="16" fill="hold" grpId="0" nodeType="withEffect">
                                  <p:stCondLst>
                                    <p:cond delay="0"/>
                                  </p:stCondLst>
                                  <p:childTnLst>
                                    <p:animEffect transition="out" filter="plus(in)">
                                      <p:cBhvr>
                                        <p:cTn id="87" dur="2000"/>
                                        <p:tgtEl>
                                          <p:spTgt spid="51"/>
                                        </p:tgtEl>
                                      </p:cBhvr>
                                    </p:animEffect>
                                    <p:set>
                                      <p:cBhvr>
                                        <p:cTn id="88" dur="1" fill="hold">
                                          <p:stCondLst>
                                            <p:cond delay="1999"/>
                                          </p:stCondLst>
                                        </p:cTn>
                                        <p:tgtEl>
                                          <p:spTgt spid="51"/>
                                        </p:tgtEl>
                                        <p:attrNameLst>
                                          <p:attrName>style.visibility</p:attrName>
                                        </p:attrNameLst>
                                      </p:cBhvr>
                                      <p:to>
                                        <p:strVal val="hidden"/>
                                      </p:to>
                                    </p:set>
                                  </p:childTnLst>
                                </p:cTn>
                              </p:par>
                              <p:par>
                                <p:cTn id="89" presetID="13" presetClass="exit" presetSubtype="16" fill="hold" grpId="0" nodeType="withEffect">
                                  <p:stCondLst>
                                    <p:cond delay="0"/>
                                  </p:stCondLst>
                                  <p:childTnLst>
                                    <p:animEffect transition="out" filter="plus(in)">
                                      <p:cBhvr>
                                        <p:cTn id="90" dur="2000"/>
                                        <p:tgtEl>
                                          <p:spTgt spid="13"/>
                                        </p:tgtEl>
                                      </p:cBhvr>
                                    </p:animEffect>
                                    <p:set>
                                      <p:cBhvr>
                                        <p:cTn id="91" dur="1" fill="hold">
                                          <p:stCondLst>
                                            <p:cond delay="1999"/>
                                          </p:stCondLst>
                                        </p:cTn>
                                        <p:tgtEl>
                                          <p:spTgt spid="13"/>
                                        </p:tgtEl>
                                        <p:attrNameLst>
                                          <p:attrName>style.visibility</p:attrName>
                                        </p:attrNameLst>
                                      </p:cBhvr>
                                      <p:to>
                                        <p:strVal val="hidden"/>
                                      </p:to>
                                    </p:set>
                                  </p:childTnLst>
                                </p:cTn>
                              </p:par>
                              <p:par>
                                <p:cTn id="92" presetID="13" presetClass="exit" presetSubtype="16" fill="hold" grpId="0" nodeType="withEffect">
                                  <p:stCondLst>
                                    <p:cond delay="0"/>
                                  </p:stCondLst>
                                  <p:childTnLst>
                                    <p:animEffect transition="out" filter="plus(in)">
                                      <p:cBhvr>
                                        <p:cTn id="93" dur="2000"/>
                                        <p:tgtEl>
                                          <p:spTgt spid="22"/>
                                        </p:tgtEl>
                                      </p:cBhvr>
                                    </p:animEffect>
                                    <p:set>
                                      <p:cBhvr>
                                        <p:cTn id="94" dur="1" fill="hold">
                                          <p:stCondLst>
                                            <p:cond delay="1999"/>
                                          </p:stCondLst>
                                        </p:cTn>
                                        <p:tgtEl>
                                          <p:spTgt spid="22"/>
                                        </p:tgtEl>
                                        <p:attrNameLst>
                                          <p:attrName>style.visibility</p:attrName>
                                        </p:attrNameLst>
                                      </p:cBhvr>
                                      <p:to>
                                        <p:strVal val="hidden"/>
                                      </p:to>
                                    </p:set>
                                  </p:childTnLst>
                                </p:cTn>
                              </p:par>
                              <p:par>
                                <p:cTn id="95" presetID="13" presetClass="exit" presetSubtype="16" fill="hold" nodeType="withEffect">
                                  <p:stCondLst>
                                    <p:cond delay="0"/>
                                  </p:stCondLst>
                                  <p:childTnLst>
                                    <p:animEffect transition="out" filter="plus(in)">
                                      <p:cBhvr>
                                        <p:cTn id="96" dur="2000"/>
                                        <p:tgtEl>
                                          <p:spTgt spid="41"/>
                                        </p:tgtEl>
                                      </p:cBhvr>
                                    </p:animEffect>
                                    <p:set>
                                      <p:cBhvr>
                                        <p:cTn id="97" dur="1" fill="hold">
                                          <p:stCondLst>
                                            <p:cond delay="1999"/>
                                          </p:stCondLst>
                                        </p:cTn>
                                        <p:tgtEl>
                                          <p:spTgt spid="41"/>
                                        </p:tgtEl>
                                        <p:attrNameLst>
                                          <p:attrName>style.visibility</p:attrName>
                                        </p:attrNameLst>
                                      </p:cBhvr>
                                      <p:to>
                                        <p:strVal val="hidden"/>
                                      </p:to>
                                    </p:set>
                                  </p:childTnLst>
                                </p:cTn>
                              </p:par>
                              <p:par>
                                <p:cTn id="98" presetID="13" presetClass="exit" presetSubtype="16" fill="hold" grpId="0" nodeType="withEffect">
                                  <p:stCondLst>
                                    <p:cond delay="0"/>
                                  </p:stCondLst>
                                  <p:childTnLst>
                                    <p:animEffect transition="out" filter="plus(in)">
                                      <p:cBhvr>
                                        <p:cTn id="99" dur="2000"/>
                                        <p:tgtEl>
                                          <p:spTgt spid="62"/>
                                        </p:tgtEl>
                                      </p:cBhvr>
                                    </p:animEffect>
                                    <p:set>
                                      <p:cBhvr>
                                        <p:cTn id="100" dur="1" fill="hold">
                                          <p:stCondLst>
                                            <p:cond delay="1999"/>
                                          </p:stCondLst>
                                        </p:cTn>
                                        <p:tgtEl>
                                          <p:spTgt spid="62"/>
                                        </p:tgtEl>
                                        <p:attrNameLst>
                                          <p:attrName>style.visibility</p:attrName>
                                        </p:attrNameLst>
                                      </p:cBhvr>
                                      <p:to>
                                        <p:strVal val="hidden"/>
                                      </p:to>
                                    </p:set>
                                  </p:childTnLst>
                                </p:cTn>
                              </p:par>
                              <p:par>
                                <p:cTn id="101" presetID="13" presetClass="exit" presetSubtype="16" fill="hold" grpId="0" nodeType="withEffect">
                                  <p:stCondLst>
                                    <p:cond delay="0"/>
                                  </p:stCondLst>
                                  <p:childTnLst>
                                    <p:animEffect transition="out" filter="plus(in)">
                                      <p:cBhvr>
                                        <p:cTn id="102" dur="2000"/>
                                        <p:tgtEl>
                                          <p:spTgt spid="5"/>
                                        </p:tgtEl>
                                      </p:cBhvr>
                                    </p:animEffect>
                                    <p:set>
                                      <p:cBhvr>
                                        <p:cTn id="103" dur="1" fill="hold">
                                          <p:stCondLst>
                                            <p:cond delay="1999"/>
                                          </p:stCondLst>
                                        </p:cTn>
                                        <p:tgtEl>
                                          <p:spTgt spid="5"/>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64" presetClass="path" presetSubtype="0" accel="50000" decel="50000" fill="hold" nodeType="clickEffect">
                                  <p:stCondLst>
                                    <p:cond delay="0"/>
                                  </p:stCondLst>
                                  <p:childTnLst>
                                    <p:animMotion origin="layout" path="M -5.55556E-7 -2.13873E-6 L -0.00174 -0.38613 " pathEditMode="relative" rAng="0" ptsTypes="AA">
                                      <p:cBhvr>
                                        <p:cTn id="107" dur="2000" fill="hold"/>
                                        <p:tgtEl>
                                          <p:spTgt spid="2"/>
                                        </p:tgtEl>
                                        <p:attrNameLst>
                                          <p:attrName>ppt_x</p:attrName>
                                          <p:attrName>ppt_y</p:attrName>
                                        </p:attrNameLst>
                                      </p:cBhvr>
                                      <p:rCtr x="-1" y="-193"/>
                                    </p:animMotion>
                                  </p:childTnLst>
                                </p:cTn>
                              </p:par>
                            </p:childTnLst>
                          </p:cTn>
                        </p:par>
                        <p:par>
                          <p:cTn id="108" fill="hold">
                            <p:stCondLst>
                              <p:cond delay="2000"/>
                            </p:stCondLst>
                            <p:childTnLst>
                              <p:par>
                                <p:cTn id="109" presetID="15" presetClass="entr" presetSubtype="0" fill="hold" nodeType="afterEffect">
                                  <p:stCondLst>
                                    <p:cond delay="0"/>
                                  </p:stCondLst>
                                  <p:childTnLst>
                                    <p:set>
                                      <p:cBhvr>
                                        <p:cTn id="110" dur="1" fill="hold">
                                          <p:stCondLst>
                                            <p:cond delay="0"/>
                                          </p:stCondLst>
                                        </p:cTn>
                                        <p:tgtEl>
                                          <p:spTgt spid="14"/>
                                        </p:tgtEl>
                                        <p:attrNameLst>
                                          <p:attrName>style.visibility</p:attrName>
                                        </p:attrNameLst>
                                      </p:cBhvr>
                                      <p:to>
                                        <p:strVal val="visible"/>
                                      </p:to>
                                    </p:set>
                                    <p:anim calcmode="lin" valueType="num">
                                      <p:cBhvr>
                                        <p:cTn id="111" dur="1000" fill="hold"/>
                                        <p:tgtEl>
                                          <p:spTgt spid="14"/>
                                        </p:tgtEl>
                                        <p:attrNameLst>
                                          <p:attrName>ppt_w</p:attrName>
                                        </p:attrNameLst>
                                      </p:cBhvr>
                                      <p:tavLst>
                                        <p:tav tm="0">
                                          <p:val>
                                            <p:fltVal val="0"/>
                                          </p:val>
                                        </p:tav>
                                        <p:tav tm="100000">
                                          <p:val>
                                            <p:strVal val="#ppt_w"/>
                                          </p:val>
                                        </p:tav>
                                      </p:tavLst>
                                    </p:anim>
                                    <p:anim calcmode="lin" valueType="num">
                                      <p:cBhvr>
                                        <p:cTn id="112" dur="1000" fill="hold"/>
                                        <p:tgtEl>
                                          <p:spTgt spid="14"/>
                                        </p:tgtEl>
                                        <p:attrNameLst>
                                          <p:attrName>ppt_h</p:attrName>
                                        </p:attrNameLst>
                                      </p:cBhvr>
                                      <p:tavLst>
                                        <p:tav tm="0">
                                          <p:val>
                                            <p:fltVal val="0"/>
                                          </p:val>
                                        </p:tav>
                                        <p:tav tm="100000">
                                          <p:val>
                                            <p:strVal val="#ppt_h"/>
                                          </p:val>
                                        </p:tav>
                                      </p:tavLst>
                                    </p:anim>
                                    <p:anim calcmode="lin" valueType="num">
                                      <p:cBhvr>
                                        <p:cTn id="113"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14"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15" fill="hold">
                            <p:stCondLst>
                              <p:cond delay="3000"/>
                            </p:stCondLst>
                            <p:childTnLst>
                              <p:par>
                                <p:cTn id="116" presetID="49" presetClass="entr" presetSubtype="0" decel="100000" fill="hold" grpId="0" nodeType="afterEffect">
                                  <p:stCondLst>
                                    <p:cond delay="0"/>
                                  </p:stCondLst>
                                  <p:childTnLst>
                                    <p:set>
                                      <p:cBhvr>
                                        <p:cTn id="117" dur="1" fill="hold">
                                          <p:stCondLst>
                                            <p:cond delay="0"/>
                                          </p:stCondLst>
                                        </p:cTn>
                                        <p:tgtEl>
                                          <p:spTgt spid="73"/>
                                        </p:tgtEl>
                                        <p:attrNameLst>
                                          <p:attrName>style.visibility</p:attrName>
                                        </p:attrNameLst>
                                      </p:cBhvr>
                                      <p:to>
                                        <p:strVal val="visible"/>
                                      </p:to>
                                    </p:set>
                                    <p:anim calcmode="lin" valueType="num">
                                      <p:cBhvr>
                                        <p:cTn id="118" dur="500" fill="hold"/>
                                        <p:tgtEl>
                                          <p:spTgt spid="73"/>
                                        </p:tgtEl>
                                        <p:attrNameLst>
                                          <p:attrName>ppt_w</p:attrName>
                                        </p:attrNameLst>
                                      </p:cBhvr>
                                      <p:tavLst>
                                        <p:tav tm="0">
                                          <p:val>
                                            <p:fltVal val="0"/>
                                          </p:val>
                                        </p:tav>
                                        <p:tav tm="100000">
                                          <p:val>
                                            <p:strVal val="#ppt_w"/>
                                          </p:val>
                                        </p:tav>
                                      </p:tavLst>
                                    </p:anim>
                                    <p:anim calcmode="lin" valueType="num">
                                      <p:cBhvr>
                                        <p:cTn id="119" dur="500" fill="hold"/>
                                        <p:tgtEl>
                                          <p:spTgt spid="73"/>
                                        </p:tgtEl>
                                        <p:attrNameLst>
                                          <p:attrName>ppt_h</p:attrName>
                                        </p:attrNameLst>
                                      </p:cBhvr>
                                      <p:tavLst>
                                        <p:tav tm="0">
                                          <p:val>
                                            <p:fltVal val="0"/>
                                          </p:val>
                                        </p:tav>
                                        <p:tav tm="100000">
                                          <p:val>
                                            <p:strVal val="#ppt_h"/>
                                          </p:val>
                                        </p:tav>
                                      </p:tavLst>
                                    </p:anim>
                                    <p:anim calcmode="lin" valueType="num">
                                      <p:cBhvr>
                                        <p:cTn id="120" dur="500" fill="hold"/>
                                        <p:tgtEl>
                                          <p:spTgt spid="73"/>
                                        </p:tgtEl>
                                        <p:attrNameLst>
                                          <p:attrName>style.rotation</p:attrName>
                                        </p:attrNameLst>
                                      </p:cBhvr>
                                      <p:tavLst>
                                        <p:tav tm="0">
                                          <p:val>
                                            <p:fltVal val="360"/>
                                          </p:val>
                                        </p:tav>
                                        <p:tav tm="100000">
                                          <p:val>
                                            <p:fltVal val="0"/>
                                          </p:val>
                                        </p:tav>
                                      </p:tavLst>
                                    </p:anim>
                                    <p:animEffect transition="in" filter="fade">
                                      <p:cBhvr>
                                        <p:cTn id="121" dur="500"/>
                                        <p:tgtEl>
                                          <p:spTgt spid="73"/>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2" fill="hold" nodeType="click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wipe(right)">
                                      <p:cBhvr>
                                        <p:cTn id="126" dur="1000"/>
                                        <p:tgtEl>
                                          <p:spTgt spid="3"/>
                                        </p:tgtEl>
                                      </p:cBhvr>
                                    </p:animEffect>
                                  </p:childTnLst>
                                </p:cTn>
                              </p:par>
                              <p:par>
                                <p:cTn id="127" presetID="22" presetClass="entr" presetSubtype="8" fill="hold" nodeType="withEffect">
                                  <p:stCondLst>
                                    <p:cond delay="0"/>
                                  </p:stCondLst>
                                  <p:childTnLst>
                                    <p:set>
                                      <p:cBhvr>
                                        <p:cTn id="128" dur="1" fill="hold">
                                          <p:stCondLst>
                                            <p:cond delay="0"/>
                                          </p:stCondLst>
                                        </p:cTn>
                                        <p:tgtEl>
                                          <p:spTgt spid="4"/>
                                        </p:tgtEl>
                                        <p:attrNameLst>
                                          <p:attrName>style.visibility</p:attrName>
                                        </p:attrNameLst>
                                      </p:cBhvr>
                                      <p:to>
                                        <p:strVal val="visible"/>
                                      </p:to>
                                    </p:set>
                                    <p:animEffect transition="in" filter="wipe(left)">
                                      <p:cBhvr>
                                        <p:cTn id="129" dur="1000"/>
                                        <p:tgtEl>
                                          <p:spTgt spid="4"/>
                                        </p:tgtEl>
                                      </p:cBhvr>
                                    </p:animEffect>
                                  </p:childTnLst>
                                </p:cTn>
                              </p:par>
                              <p:par>
                                <p:cTn id="130" presetID="42" presetClass="entr" presetSubtype="0" fill="hold" grpId="0" nodeType="withEffect">
                                  <p:stCondLst>
                                    <p:cond delay="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1000"/>
                                        <p:tgtEl>
                                          <p:spTgt spid="52"/>
                                        </p:tgtEl>
                                      </p:cBhvr>
                                    </p:animEffect>
                                    <p:anim calcmode="lin" valueType="num">
                                      <p:cBhvr>
                                        <p:cTn id="133" dur="1000" fill="hold"/>
                                        <p:tgtEl>
                                          <p:spTgt spid="52"/>
                                        </p:tgtEl>
                                        <p:attrNameLst>
                                          <p:attrName>ppt_x</p:attrName>
                                        </p:attrNameLst>
                                      </p:cBhvr>
                                      <p:tavLst>
                                        <p:tav tm="0">
                                          <p:val>
                                            <p:strVal val="#ppt_x"/>
                                          </p:val>
                                        </p:tav>
                                        <p:tav tm="100000">
                                          <p:val>
                                            <p:strVal val="#ppt_x"/>
                                          </p:val>
                                        </p:tav>
                                      </p:tavLst>
                                    </p:anim>
                                    <p:anim calcmode="lin" valueType="num">
                                      <p:cBhvr>
                                        <p:cTn id="134" dur="1000" fill="hold"/>
                                        <p:tgtEl>
                                          <p:spTgt spid="52"/>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74"/>
                                        </p:tgtEl>
                                        <p:attrNameLst>
                                          <p:attrName>style.visibility</p:attrName>
                                        </p:attrNameLst>
                                      </p:cBhvr>
                                      <p:to>
                                        <p:strVal val="visible"/>
                                      </p:to>
                                    </p:set>
                                    <p:animEffect transition="in" filter="fade">
                                      <p:cBhvr>
                                        <p:cTn id="137" dur="1000"/>
                                        <p:tgtEl>
                                          <p:spTgt spid="74"/>
                                        </p:tgtEl>
                                      </p:cBhvr>
                                    </p:animEffect>
                                    <p:anim calcmode="lin" valueType="num">
                                      <p:cBhvr>
                                        <p:cTn id="138" dur="1000" fill="hold"/>
                                        <p:tgtEl>
                                          <p:spTgt spid="74"/>
                                        </p:tgtEl>
                                        <p:attrNameLst>
                                          <p:attrName>ppt_x</p:attrName>
                                        </p:attrNameLst>
                                      </p:cBhvr>
                                      <p:tavLst>
                                        <p:tav tm="0">
                                          <p:val>
                                            <p:strVal val="#ppt_x"/>
                                          </p:val>
                                        </p:tav>
                                        <p:tav tm="100000">
                                          <p:val>
                                            <p:strVal val="#ppt_x"/>
                                          </p:val>
                                        </p:tav>
                                      </p:tavLst>
                                    </p:anim>
                                    <p:anim calcmode="lin" valueType="num">
                                      <p:cBhvr>
                                        <p:cTn id="139" dur="1000" fill="hold"/>
                                        <p:tgtEl>
                                          <p:spTgt spid="7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75"/>
                                        </p:tgtEl>
                                        <p:attrNameLst>
                                          <p:attrName>style.visibility</p:attrName>
                                        </p:attrNameLst>
                                      </p:cBhvr>
                                      <p:to>
                                        <p:strVal val="visible"/>
                                      </p:to>
                                    </p:set>
                                    <p:animEffect transition="in" filter="fade">
                                      <p:cBhvr>
                                        <p:cTn id="142" dur="1000"/>
                                        <p:tgtEl>
                                          <p:spTgt spid="75"/>
                                        </p:tgtEl>
                                      </p:cBhvr>
                                    </p:animEffect>
                                    <p:anim calcmode="lin" valueType="num">
                                      <p:cBhvr>
                                        <p:cTn id="143" dur="1000" fill="hold"/>
                                        <p:tgtEl>
                                          <p:spTgt spid="75"/>
                                        </p:tgtEl>
                                        <p:attrNameLst>
                                          <p:attrName>ppt_x</p:attrName>
                                        </p:attrNameLst>
                                      </p:cBhvr>
                                      <p:tavLst>
                                        <p:tav tm="0">
                                          <p:val>
                                            <p:strVal val="#ppt_x"/>
                                          </p:val>
                                        </p:tav>
                                        <p:tav tm="100000">
                                          <p:val>
                                            <p:strVal val="#ppt_x"/>
                                          </p:val>
                                        </p:tav>
                                      </p:tavLst>
                                    </p:anim>
                                    <p:anim calcmode="lin" valueType="num">
                                      <p:cBhvr>
                                        <p:cTn id="144" dur="1000" fill="hold"/>
                                        <p:tgtEl>
                                          <p:spTgt spid="75"/>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76"/>
                                        </p:tgtEl>
                                        <p:attrNameLst>
                                          <p:attrName>style.visibility</p:attrName>
                                        </p:attrNameLst>
                                      </p:cBhvr>
                                      <p:to>
                                        <p:strVal val="visible"/>
                                      </p:to>
                                    </p:set>
                                    <p:animEffect transition="in" filter="fade">
                                      <p:cBhvr>
                                        <p:cTn id="147" dur="1000"/>
                                        <p:tgtEl>
                                          <p:spTgt spid="76"/>
                                        </p:tgtEl>
                                      </p:cBhvr>
                                    </p:animEffect>
                                    <p:anim calcmode="lin" valueType="num">
                                      <p:cBhvr>
                                        <p:cTn id="148" dur="1000" fill="hold"/>
                                        <p:tgtEl>
                                          <p:spTgt spid="76"/>
                                        </p:tgtEl>
                                        <p:attrNameLst>
                                          <p:attrName>ppt_x</p:attrName>
                                        </p:attrNameLst>
                                      </p:cBhvr>
                                      <p:tavLst>
                                        <p:tav tm="0">
                                          <p:val>
                                            <p:strVal val="#ppt_x"/>
                                          </p:val>
                                        </p:tav>
                                        <p:tav tm="100000">
                                          <p:val>
                                            <p:strVal val="#ppt_x"/>
                                          </p:val>
                                        </p:tav>
                                      </p:tavLst>
                                    </p:anim>
                                    <p:anim calcmode="lin" valueType="num">
                                      <p:cBhvr>
                                        <p:cTn id="149" dur="1000" fill="hold"/>
                                        <p:tgtEl>
                                          <p:spTgt spid="7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77"/>
                                        </p:tgtEl>
                                        <p:attrNameLst>
                                          <p:attrName>style.visibility</p:attrName>
                                        </p:attrNameLst>
                                      </p:cBhvr>
                                      <p:to>
                                        <p:strVal val="visible"/>
                                      </p:to>
                                    </p:set>
                                    <p:animEffect transition="in" filter="fade">
                                      <p:cBhvr>
                                        <p:cTn id="152" dur="1000"/>
                                        <p:tgtEl>
                                          <p:spTgt spid="77"/>
                                        </p:tgtEl>
                                      </p:cBhvr>
                                    </p:animEffect>
                                    <p:anim calcmode="lin" valueType="num">
                                      <p:cBhvr>
                                        <p:cTn id="153" dur="1000" fill="hold"/>
                                        <p:tgtEl>
                                          <p:spTgt spid="77"/>
                                        </p:tgtEl>
                                        <p:attrNameLst>
                                          <p:attrName>ppt_x</p:attrName>
                                        </p:attrNameLst>
                                      </p:cBhvr>
                                      <p:tavLst>
                                        <p:tav tm="0">
                                          <p:val>
                                            <p:strVal val="#ppt_x"/>
                                          </p:val>
                                        </p:tav>
                                        <p:tav tm="100000">
                                          <p:val>
                                            <p:strVal val="#ppt_x"/>
                                          </p:val>
                                        </p:tav>
                                      </p:tavLst>
                                    </p:anim>
                                    <p:anim calcmode="lin" valueType="num">
                                      <p:cBhvr>
                                        <p:cTn id="154" dur="1000" fill="hold"/>
                                        <p:tgtEl>
                                          <p:spTgt spid="77"/>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78"/>
                                        </p:tgtEl>
                                        <p:attrNameLst>
                                          <p:attrName>style.visibility</p:attrName>
                                        </p:attrNameLst>
                                      </p:cBhvr>
                                      <p:to>
                                        <p:strVal val="visible"/>
                                      </p:to>
                                    </p:set>
                                    <p:animEffect transition="in" filter="fade">
                                      <p:cBhvr>
                                        <p:cTn id="157" dur="1000"/>
                                        <p:tgtEl>
                                          <p:spTgt spid="78"/>
                                        </p:tgtEl>
                                      </p:cBhvr>
                                    </p:animEffect>
                                    <p:anim calcmode="lin" valueType="num">
                                      <p:cBhvr>
                                        <p:cTn id="158" dur="1000" fill="hold"/>
                                        <p:tgtEl>
                                          <p:spTgt spid="78"/>
                                        </p:tgtEl>
                                        <p:attrNameLst>
                                          <p:attrName>ppt_x</p:attrName>
                                        </p:attrNameLst>
                                      </p:cBhvr>
                                      <p:tavLst>
                                        <p:tav tm="0">
                                          <p:val>
                                            <p:strVal val="#ppt_x"/>
                                          </p:val>
                                        </p:tav>
                                        <p:tav tm="100000">
                                          <p:val>
                                            <p:strVal val="#ppt_x"/>
                                          </p:val>
                                        </p:tav>
                                      </p:tavLst>
                                    </p:anim>
                                    <p:anim calcmode="lin" valueType="num">
                                      <p:cBhvr>
                                        <p:cTn id="159"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9" grpId="0" animBg="1"/>
      <p:bldP spid="10" grpId="0" animBg="1"/>
      <p:bldP spid="18" grpId="0"/>
      <p:bldP spid="11" grpId="0" animBg="1"/>
      <p:bldP spid="19" grpId="0"/>
      <p:bldP spid="12" grpId="0" animBg="1"/>
      <p:bldP spid="20" grpId="0"/>
      <p:bldP spid="13" grpId="0" animBg="1"/>
      <p:bldP spid="21" grpId="0"/>
      <p:bldP spid="5" grpId="0" animBg="1"/>
      <p:bldP spid="22" grpId="0"/>
      <p:bldP spid="8" grpId="0" animBg="1"/>
      <p:bldP spid="24" grpId="0"/>
      <p:bldP spid="7" grpId="0" animBg="1"/>
      <p:bldP spid="25" grpId="0"/>
      <p:bldP spid="51" grpId="0" animBg="1"/>
      <p:bldP spid="55" grpId="0" animBg="1"/>
      <p:bldP spid="56" grpId="0" animBg="1"/>
      <p:bldP spid="57" grpId="0" animBg="1"/>
      <p:bldP spid="59" grpId="0" animBg="1"/>
      <p:bldP spid="60" grpId="0" animBg="1"/>
      <p:bldP spid="61" grpId="0" animBg="1"/>
      <p:bldP spid="62" grpId="0" animBg="1"/>
      <p:bldP spid="52" grpId="0" animBg="1"/>
      <p:bldP spid="73" grpId="0"/>
      <p:bldP spid="74" grpId="0" animBg="1"/>
      <p:bldP spid="75" grpId="0" animBg="1"/>
      <p:bldP spid="76" grpId="0" animBg="1"/>
      <p:bldP spid="77" grpId="0" animBg="1"/>
      <p:bldP spid="7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660717"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544963"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sp>
        <p:nvSpPr>
          <p:cNvPr id="9" name="椭圆 8"/>
          <p:cNvSpPr/>
          <p:nvPr/>
        </p:nvSpPr>
        <p:spPr>
          <a:xfrm>
            <a:off x="2033612"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544963"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sp>
        <p:nvSpPr>
          <p:cNvPr id="10" name="椭圆 9"/>
          <p:cNvSpPr/>
          <p:nvPr/>
        </p:nvSpPr>
        <p:spPr>
          <a:xfrm>
            <a:off x="1824577"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265390"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428860"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sp>
        <p:nvSpPr>
          <p:cNvPr id="12" name="椭圆 11"/>
          <p:cNvSpPr/>
          <p:nvPr/>
        </p:nvSpPr>
        <p:spPr>
          <a:xfrm>
            <a:off x="959830"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30649"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sp>
        <p:nvSpPr>
          <p:cNvPr id="13" name="椭圆 12"/>
          <p:cNvSpPr/>
          <p:nvPr/>
        </p:nvSpPr>
        <p:spPr>
          <a:xfrm>
            <a:off x="635495"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sp>
        <p:nvSpPr>
          <p:cNvPr id="5" name="椭圆 4"/>
          <p:cNvSpPr/>
          <p:nvPr/>
        </p:nvSpPr>
        <p:spPr>
          <a:xfrm rot="21376406">
            <a:off x="428596"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473525"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sp>
        <p:nvSpPr>
          <p:cNvPr id="8" name="椭圆 7"/>
          <p:cNvSpPr/>
          <p:nvPr/>
        </p:nvSpPr>
        <p:spPr>
          <a:xfrm>
            <a:off x="2242647"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554487"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sp>
        <p:nvSpPr>
          <p:cNvPr id="7" name="椭圆 6"/>
          <p:cNvSpPr/>
          <p:nvPr/>
        </p:nvSpPr>
        <p:spPr>
          <a:xfrm>
            <a:off x="2451682"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554487"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cxnSp>
        <p:nvCxnSpPr>
          <p:cNvPr id="33" name="直接箭头连接符 32"/>
          <p:cNvCxnSpPr/>
          <p:nvPr/>
        </p:nvCxnSpPr>
        <p:spPr>
          <a:xfrm>
            <a:off x="3830847"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830847"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830847"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759409"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759409"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759409"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830847"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grpSp>
        <p:nvGrpSpPr>
          <p:cNvPr id="2" name="组合 42"/>
          <p:cNvGrpSpPr/>
          <p:nvPr/>
        </p:nvGrpSpPr>
        <p:grpSpPr>
          <a:xfrm>
            <a:off x="2473525" y="3447100"/>
            <a:ext cx="5956127" cy="378448"/>
            <a:chOff x="2473525" y="3447100"/>
            <a:chExt cx="5956127" cy="378448"/>
          </a:xfrm>
        </p:grpSpPr>
        <p:sp>
          <p:nvSpPr>
            <p:cNvPr id="18" name="TextBox 17"/>
            <p:cNvSpPr txBox="1"/>
            <p:nvPr/>
          </p:nvSpPr>
          <p:spPr>
            <a:xfrm>
              <a:off x="2473525"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cxnSp>
          <p:nvCxnSpPr>
            <p:cNvPr id="36" name="直接箭头连接符 35"/>
            <p:cNvCxnSpPr/>
            <p:nvPr/>
          </p:nvCxnSpPr>
          <p:spPr>
            <a:xfrm>
              <a:off x="3759409"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grpSp>
      <p:sp>
        <p:nvSpPr>
          <p:cNvPr id="58" name="圆角矩形 57"/>
          <p:cNvSpPr/>
          <p:nvPr/>
        </p:nvSpPr>
        <p:spPr>
          <a:xfrm>
            <a:off x="6429388"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sp>
        <p:nvSpPr>
          <p:cNvPr id="59" name="圆角矩形 58"/>
          <p:cNvSpPr/>
          <p:nvPr/>
        </p:nvSpPr>
        <p:spPr>
          <a:xfrm>
            <a:off x="6429388"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sp>
        <p:nvSpPr>
          <p:cNvPr id="60" name="圆角矩形 59"/>
          <p:cNvSpPr/>
          <p:nvPr/>
        </p:nvSpPr>
        <p:spPr>
          <a:xfrm>
            <a:off x="6429388"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sp>
        <p:nvSpPr>
          <p:cNvPr id="61" name="圆角矩形 60"/>
          <p:cNvSpPr/>
          <p:nvPr/>
        </p:nvSpPr>
        <p:spPr>
          <a:xfrm>
            <a:off x="6429388"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sp>
        <p:nvSpPr>
          <p:cNvPr id="48" name="矩形 47"/>
          <p:cNvSpPr/>
          <p:nvPr/>
        </p:nvSpPr>
        <p:spPr>
          <a:xfrm>
            <a:off x="71406" y="0"/>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grpSp>
        <p:nvGrpSpPr>
          <p:cNvPr id="3" name="Group 3"/>
          <p:cNvGrpSpPr>
            <a:grpSpLocks/>
          </p:cNvGrpSpPr>
          <p:nvPr/>
        </p:nvGrpSpPr>
        <p:grpSpPr bwMode="auto">
          <a:xfrm>
            <a:off x="1908175" y="2032812"/>
            <a:ext cx="4806965" cy="4722832"/>
            <a:chOff x="0" y="0"/>
            <a:chExt cx="8392" cy="8150"/>
          </a:xfrm>
        </p:grpSpPr>
        <p:grpSp>
          <p:nvGrpSpPr>
            <p:cNvPr id="4" name="Group 4"/>
            <p:cNvGrpSpPr>
              <a:grpSpLocks noChangeAspect="1"/>
            </p:cNvGrpSpPr>
            <p:nvPr/>
          </p:nvGrpSpPr>
          <p:grpSpPr bwMode="auto">
            <a:xfrm>
              <a:off x="0" y="0"/>
              <a:ext cx="8392" cy="8151"/>
              <a:chOff x="0" y="0"/>
              <a:chExt cx="1996" cy="2014"/>
            </a:xfrm>
          </p:grpSpPr>
          <p:sp>
            <p:nvSpPr>
              <p:cNvPr id="259" name="未知"/>
              <p:cNvSpPr>
                <a:spLocks noChangeAspect="1"/>
              </p:cNvSpPr>
              <p:nvPr/>
            </p:nvSpPr>
            <p:spPr bwMode="auto">
              <a:xfrm>
                <a:off x="480" y="13"/>
                <a:ext cx="1510" cy="2001"/>
              </a:xfrm>
              <a:custGeom>
                <a:avLst/>
                <a:gdLst>
                  <a:gd name="T0" fmla="*/ 81037788 w 902"/>
                  <a:gd name="T1" fmla="*/ 281409005 h 1195"/>
                  <a:gd name="T2" fmla="*/ 93643144 w 902"/>
                  <a:gd name="T3" fmla="*/ 277883442 h 1195"/>
                  <a:gd name="T4" fmla="*/ 110433161 w 902"/>
                  <a:gd name="T5" fmla="*/ 269442366 h 1195"/>
                  <a:gd name="T6" fmla="*/ 122527219 w 902"/>
                  <a:gd name="T7" fmla="*/ 259447806 h 1195"/>
                  <a:gd name="T8" fmla="*/ 134413186 w 902"/>
                  <a:gd name="T9" fmla="*/ 242478636 h 1195"/>
                  <a:gd name="T10" fmla="*/ 140767961 w 902"/>
                  <a:gd name="T11" fmla="*/ 224060522 h 1195"/>
                  <a:gd name="T12" fmla="*/ 141429870 w 902"/>
                  <a:gd name="T13" fmla="*/ 204876864 h 1195"/>
                  <a:gd name="T14" fmla="*/ 135160057 w 902"/>
                  <a:gd name="T15" fmla="*/ 184385239 h 1195"/>
                  <a:gd name="T16" fmla="*/ 127452644 w 902"/>
                  <a:gd name="T17" fmla="*/ 169519855 h 1195"/>
                  <a:gd name="T18" fmla="*/ 114150826 w 902"/>
                  <a:gd name="T19" fmla="*/ 156109148 h 1195"/>
                  <a:gd name="T20" fmla="*/ 102771121 w 902"/>
                  <a:gd name="T21" fmla="*/ 149039376 h 1195"/>
                  <a:gd name="T22" fmla="*/ 85953516 w 902"/>
                  <a:gd name="T23" fmla="*/ 142559876 h 1195"/>
                  <a:gd name="T24" fmla="*/ 71769136 w 902"/>
                  <a:gd name="T25" fmla="*/ 141115700 h 1195"/>
                  <a:gd name="T26" fmla="*/ 55667022 w 902"/>
                  <a:gd name="T27" fmla="*/ 139048351 h 1195"/>
                  <a:gd name="T28" fmla="*/ 37999076 w 902"/>
                  <a:gd name="T29" fmla="*/ 132716420 h 1195"/>
                  <a:gd name="T30" fmla="*/ 23966493 w 902"/>
                  <a:gd name="T31" fmla="*/ 122748651 h 1195"/>
                  <a:gd name="T32" fmla="*/ 9798294 w 902"/>
                  <a:gd name="T33" fmla="*/ 107877024 h 1195"/>
                  <a:gd name="T34" fmla="*/ 1406436 w 902"/>
                  <a:gd name="T35" fmla="*/ 85976374 h 1195"/>
                  <a:gd name="T36" fmla="*/ 1406436 w 902"/>
                  <a:gd name="T37" fmla="*/ 61899602 h 1195"/>
                  <a:gd name="T38" fmla="*/ 7050201 w 902"/>
                  <a:gd name="T39" fmla="*/ 39225625 h 1195"/>
                  <a:gd name="T40" fmla="*/ 18350392 w 902"/>
                  <a:gd name="T41" fmla="*/ 23565381 h 1195"/>
                  <a:gd name="T42" fmla="*/ 32411796 w 902"/>
                  <a:gd name="T43" fmla="*/ 10874883 h 1195"/>
                  <a:gd name="T44" fmla="*/ 50083385 w 902"/>
                  <a:gd name="T45" fmla="*/ 3781629 h 1195"/>
                  <a:gd name="T46" fmla="*/ 70342089 w 902"/>
                  <a:gd name="T47" fmla="*/ 236590 h 1195"/>
                  <a:gd name="T48" fmla="*/ 94388836 w 902"/>
                  <a:gd name="T49" fmla="*/ 2367943 h 1195"/>
                  <a:gd name="T50" fmla="*/ 122527219 w 902"/>
                  <a:gd name="T51" fmla="*/ 9446977 h 1195"/>
                  <a:gd name="T52" fmla="*/ 143732408 w 902"/>
                  <a:gd name="T53" fmla="*/ 19249505 h 1195"/>
                  <a:gd name="T54" fmla="*/ 160525907 w 902"/>
                  <a:gd name="T55" fmla="*/ 32821946 h 1195"/>
                  <a:gd name="T56" fmla="*/ 176788208 w 902"/>
                  <a:gd name="T57" fmla="*/ 48317710 h 1195"/>
                  <a:gd name="T58" fmla="*/ 190081240 w 902"/>
                  <a:gd name="T59" fmla="*/ 66074272 h 1195"/>
                  <a:gd name="T60" fmla="*/ 202005562 w 902"/>
                  <a:gd name="T61" fmla="*/ 90913856 h 1195"/>
                  <a:gd name="T62" fmla="*/ 207741927 w 902"/>
                  <a:gd name="T63" fmla="*/ 109983542 h 1195"/>
                  <a:gd name="T64" fmla="*/ 211292321 w 902"/>
                  <a:gd name="T65" fmla="*/ 131302680 h 1195"/>
                  <a:gd name="T66" fmla="*/ 211292321 w 902"/>
                  <a:gd name="T67" fmla="*/ 149702522 h 1195"/>
                  <a:gd name="T68" fmla="*/ 208458798 w 902"/>
                  <a:gd name="T69" fmla="*/ 170884192 h 1195"/>
                  <a:gd name="T70" fmla="*/ 200647246 w 902"/>
                  <a:gd name="T71" fmla="*/ 193611416 h 1195"/>
                  <a:gd name="T72" fmla="*/ 192208498 w 902"/>
                  <a:gd name="T73" fmla="*/ 212777713 h 1195"/>
                  <a:gd name="T74" fmla="*/ 180999653 w 902"/>
                  <a:gd name="T75" fmla="*/ 228955083 h 1195"/>
                  <a:gd name="T76" fmla="*/ 162614595 w 902"/>
                  <a:gd name="T77" fmla="*/ 248177321 h 1195"/>
                  <a:gd name="T78" fmla="*/ 148637262 w 902"/>
                  <a:gd name="T79" fmla="*/ 259447806 h 1195"/>
                  <a:gd name="T80" fmla="*/ 128825531 w 902"/>
                  <a:gd name="T81" fmla="*/ 270139592 h 1195"/>
                  <a:gd name="T82" fmla="*/ 108354651 w 902"/>
                  <a:gd name="T83" fmla="*/ 277187074 h 1195"/>
                  <a:gd name="T84" fmla="*/ 90833031 w 902"/>
                  <a:gd name="T85" fmla="*/ 281409005 h 1195"/>
                  <a:gd name="T86" fmla="*/ 81037788 w 902"/>
                  <a:gd name="T87" fmla="*/ 281409005 h 11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02"/>
                  <a:gd name="T133" fmla="*/ 0 h 1195"/>
                  <a:gd name="T134" fmla="*/ 902 w 902"/>
                  <a:gd name="T135" fmla="*/ 1195 h 11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02" h="1195">
                    <a:moveTo>
                      <a:pt x="345" y="1192"/>
                    </a:moveTo>
                    <a:cubicBezTo>
                      <a:pt x="347" y="1189"/>
                      <a:pt x="378" y="1185"/>
                      <a:pt x="399" y="1177"/>
                    </a:cubicBezTo>
                    <a:cubicBezTo>
                      <a:pt x="420" y="1169"/>
                      <a:pt x="450" y="1154"/>
                      <a:pt x="471" y="1141"/>
                    </a:cubicBezTo>
                    <a:cubicBezTo>
                      <a:pt x="492" y="1128"/>
                      <a:pt x="505" y="1118"/>
                      <a:pt x="522" y="1099"/>
                    </a:cubicBezTo>
                    <a:cubicBezTo>
                      <a:pt x="539" y="1080"/>
                      <a:pt x="560" y="1052"/>
                      <a:pt x="573" y="1027"/>
                    </a:cubicBezTo>
                    <a:cubicBezTo>
                      <a:pt x="586" y="1002"/>
                      <a:pt x="595" y="976"/>
                      <a:pt x="600" y="949"/>
                    </a:cubicBezTo>
                    <a:cubicBezTo>
                      <a:pt x="605" y="922"/>
                      <a:pt x="607" y="896"/>
                      <a:pt x="603" y="868"/>
                    </a:cubicBezTo>
                    <a:cubicBezTo>
                      <a:pt x="599" y="840"/>
                      <a:pt x="586" y="806"/>
                      <a:pt x="576" y="781"/>
                    </a:cubicBezTo>
                    <a:cubicBezTo>
                      <a:pt x="566" y="756"/>
                      <a:pt x="558" y="738"/>
                      <a:pt x="543" y="718"/>
                    </a:cubicBezTo>
                    <a:cubicBezTo>
                      <a:pt x="528" y="698"/>
                      <a:pt x="504" y="676"/>
                      <a:pt x="486" y="661"/>
                    </a:cubicBezTo>
                    <a:cubicBezTo>
                      <a:pt x="468" y="646"/>
                      <a:pt x="458" y="640"/>
                      <a:pt x="438" y="631"/>
                    </a:cubicBezTo>
                    <a:cubicBezTo>
                      <a:pt x="418" y="622"/>
                      <a:pt x="388" y="610"/>
                      <a:pt x="366" y="604"/>
                    </a:cubicBezTo>
                    <a:cubicBezTo>
                      <a:pt x="344" y="598"/>
                      <a:pt x="328" y="600"/>
                      <a:pt x="306" y="598"/>
                    </a:cubicBezTo>
                    <a:cubicBezTo>
                      <a:pt x="284" y="596"/>
                      <a:pt x="261" y="595"/>
                      <a:pt x="237" y="589"/>
                    </a:cubicBezTo>
                    <a:cubicBezTo>
                      <a:pt x="213" y="583"/>
                      <a:pt x="184" y="574"/>
                      <a:pt x="162" y="562"/>
                    </a:cubicBezTo>
                    <a:cubicBezTo>
                      <a:pt x="140" y="550"/>
                      <a:pt x="122" y="538"/>
                      <a:pt x="102" y="520"/>
                    </a:cubicBezTo>
                    <a:cubicBezTo>
                      <a:pt x="82" y="502"/>
                      <a:pt x="58" y="483"/>
                      <a:pt x="42" y="457"/>
                    </a:cubicBezTo>
                    <a:cubicBezTo>
                      <a:pt x="26" y="431"/>
                      <a:pt x="12" y="396"/>
                      <a:pt x="6" y="364"/>
                    </a:cubicBezTo>
                    <a:cubicBezTo>
                      <a:pt x="0" y="332"/>
                      <a:pt x="2" y="295"/>
                      <a:pt x="6" y="262"/>
                    </a:cubicBezTo>
                    <a:cubicBezTo>
                      <a:pt x="10" y="229"/>
                      <a:pt x="18" y="193"/>
                      <a:pt x="30" y="166"/>
                    </a:cubicBezTo>
                    <a:cubicBezTo>
                      <a:pt x="42" y="139"/>
                      <a:pt x="60" y="120"/>
                      <a:pt x="78" y="100"/>
                    </a:cubicBezTo>
                    <a:cubicBezTo>
                      <a:pt x="96" y="80"/>
                      <a:pt x="116" y="60"/>
                      <a:pt x="138" y="46"/>
                    </a:cubicBezTo>
                    <a:cubicBezTo>
                      <a:pt x="160" y="32"/>
                      <a:pt x="186" y="24"/>
                      <a:pt x="213" y="16"/>
                    </a:cubicBezTo>
                    <a:cubicBezTo>
                      <a:pt x="240" y="8"/>
                      <a:pt x="269" y="2"/>
                      <a:pt x="300" y="1"/>
                    </a:cubicBezTo>
                    <a:cubicBezTo>
                      <a:pt x="331" y="0"/>
                      <a:pt x="365" y="4"/>
                      <a:pt x="402" y="10"/>
                    </a:cubicBezTo>
                    <a:cubicBezTo>
                      <a:pt x="439" y="16"/>
                      <a:pt x="487" y="28"/>
                      <a:pt x="522" y="40"/>
                    </a:cubicBezTo>
                    <a:cubicBezTo>
                      <a:pt x="557" y="52"/>
                      <a:pt x="585" y="66"/>
                      <a:pt x="612" y="82"/>
                    </a:cubicBezTo>
                    <a:cubicBezTo>
                      <a:pt x="639" y="98"/>
                      <a:pt x="661" y="119"/>
                      <a:pt x="684" y="139"/>
                    </a:cubicBezTo>
                    <a:cubicBezTo>
                      <a:pt x="707" y="159"/>
                      <a:pt x="732" y="182"/>
                      <a:pt x="753" y="205"/>
                    </a:cubicBezTo>
                    <a:cubicBezTo>
                      <a:pt x="774" y="228"/>
                      <a:pt x="792" y="250"/>
                      <a:pt x="810" y="280"/>
                    </a:cubicBezTo>
                    <a:cubicBezTo>
                      <a:pt x="828" y="310"/>
                      <a:pt x="849" y="354"/>
                      <a:pt x="861" y="385"/>
                    </a:cubicBezTo>
                    <a:cubicBezTo>
                      <a:pt x="873" y="416"/>
                      <a:pt x="879" y="438"/>
                      <a:pt x="885" y="466"/>
                    </a:cubicBezTo>
                    <a:cubicBezTo>
                      <a:pt x="891" y="494"/>
                      <a:pt x="898" y="528"/>
                      <a:pt x="900" y="556"/>
                    </a:cubicBezTo>
                    <a:cubicBezTo>
                      <a:pt x="902" y="584"/>
                      <a:pt x="902" y="606"/>
                      <a:pt x="900" y="634"/>
                    </a:cubicBezTo>
                    <a:cubicBezTo>
                      <a:pt x="898" y="662"/>
                      <a:pt x="895" y="693"/>
                      <a:pt x="888" y="724"/>
                    </a:cubicBezTo>
                    <a:cubicBezTo>
                      <a:pt x="881" y="755"/>
                      <a:pt x="866" y="791"/>
                      <a:pt x="855" y="820"/>
                    </a:cubicBezTo>
                    <a:cubicBezTo>
                      <a:pt x="844" y="849"/>
                      <a:pt x="833" y="876"/>
                      <a:pt x="819" y="901"/>
                    </a:cubicBezTo>
                    <a:cubicBezTo>
                      <a:pt x="805" y="926"/>
                      <a:pt x="792" y="945"/>
                      <a:pt x="771" y="970"/>
                    </a:cubicBezTo>
                    <a:cubicBezTo>
                      <a:pt x="750" y="995"/>
                      <a:pt x="716" y="1030"/>
                      <a:pt x="693" y="1051"/>
                    </a:cubicBezTo>
                    <a:cubicBezTo>
                      <a:pt x="670" y="1072"/>
                      <a:pt x="657" y="1084"/>
                      <a:pt x="633" y="1099"/>
                    </a:cubicBezTo>
                    <a:cubicBezTo>
                      <a:pt x="609" y="1114"/>
                      <a:pt x="577" y="1132"/>
                      <a:pt x="549" y="1144"/>
                    </a:cubicBezTo>
                    <a:cubicBezTo>
                      <a:pt x="521" y="1156"/>
                      <a:pt x="489" y="1166"/>
                      <a:pt x="462" y="1174"/>
                    </a:cubicBezTo>
                    <a:cubicBezTo>
                      <a:pt x="435" y="1182"/>
                      <a:pt x="406" y="1189"/>
                      <a:pt x="387" y="1192"/>
                    </a:cubicBezTo>
                    <a:cubicBezTo>
                      <a:pt x="368" y="1195"/>
                      <a:pt x="343" y="1195"/>
                      <a:pt x="345" y="1192"/>
                    </a:cubicBezTo>
                    <a:close/>
                  </a:path>
                </a:pathLst>
              </a:custGeom>
              <a:solidFill>
                <a:srgbClr val="0000FF"/>
              </a:solidFill>
              <a:ln w="25400">
                <a:solidFill>
                  <a:srgbClr val="C0C0C0"/>
                </a:solidFill>
                <a:miter lim="800000"/>
                <a:headEnd/>
                <a:tailEnd/>
              </a:ln>
            </p:spPr>
            <p:txBody>
              <a:bodyPr lIns="0" tIns="0" rIns="0" bIns="0" anchor="ctr"/>
              <a:lstStyle/>
              <a:p>
                <a:endParaRPr lang="zh-CN" altLang="en-US"/>
              </a:p>
            </p:txBody>
          </p:sp>
          <p:sp>
            <p:nvSpPr>
              <p:cNvPr id="260" name="Oval 6"/>
              <p:cNvSpPr>
                <a:spLocks noChangeAspect="1" noChangeArrowheads="1"/>
              </p:cNvSpPr>
              <p:nvPr/>
            </p:nvSpPr>
            <p:spPr bwMode="auto">
              <a:xfrm>
                <a:off x="0" y="1"/>
                <a:ext cx="1996" cy="1996"/>
              </a:xfrm>
              <a:prstGeom prst="ellipse">
                <a:avLst/>
              </a:prstGeom>
              <a:noFill/>
              <a:ln w="25400">
                <a:solidFill>
                  <a:srgbClr val="FF0000"/>
                </a:solidFill>
                <a:miter lim="800000"/>
                <a:headEnd/>
                <a:tailEnd/>
              </a:ln>
            </p:spPr>
            <p:txBody>
              <a:bodyPr lIns="0" tIns="0" rIns="0" bIns="0" anchor="ctr"/>
              <a:lstStyle/>
              <a:p>
                <a:endParaRPr lang="zh-CN" altLang="en-US"/>
              </a:p>
            </p:txBody>
          </p:sp>
          <p:sp>
            <p:nvSpPr>
              <p:cNvPr id="261" name="Arc 7"/>
              <p:cNvSpPr>
                <a:spLocks noChangeAspect="1"/>
              </p:cNvSpPr>
              <p:nvPr/>
            </p:nvSpPr>
            <p:spPr bwMode="auto">
              <a:xfrm>
                <a:off x="986" y="998"/>
                <a:ext cx="512" cy="996"/>
              </a:xfrm>
              <a:custGeom>
                <a:avLst/>
                <a:gdLst>
                  <a:gd name="T0" fmla="*/ 0 w 22285"/>
                  <a:gd name="T1" fmla="*/ 0 h 43200"/>
                  <a:gd name="T2" fmla="*/ 0 w 22285"/>
                  <a:gd name="T3" fmla="*/ 0 h 43200"/>
                  <a:gd name="T4" fmla="*/ 0 w 22285"/>
                  <a:gd name="T5" fmla="*/ 0 h 43200"/>
                  <a:gd name="T6" fmla="*/ 0 60000 65536"/>
                  <a:gd name="T7" fmla="*/ 0 60000 65536"/>
                  <a:gd name="T8" fmla="*/ 0 60000 65536"/>
                  <a:gd name="T9" fmla="*/ 0 w 22285"/>
                  <a:gd name="T10" fmla="*/ 0 h 43200"/>
                  <a:gd name="T11" fmla="*/ 22285 w 22285"/>
                  <a:gd name="T12" fmla="*/ 43200 h 43200"/>
                </a:gdLst>
                <a:ahLst/>
                <a:cxnLst>
                  <a:cxn ang="T6">
                    <a:pos x="T0" y="T1"/>
                  </a:cxn>
                  <a:cxn ang="T7">
                    <a:pos x="T2" y="T3"/>
                  </a:cxn>
                  <a:cxn ang="T8">
                    <a:pos x="T4" y="T5"/>
                  </a:cxn>
                </a:cxnLst>
                <a:rect l="T9" t="T10" r="T11" b="T12"/>
                <a:pathLst>
                  <a:path w="22285" h="43200" fill="none" extrusionOk="0">
                    <a:moveTo>
                      <a:pt x="684" y="0"/>
                    </a:moveTo>
                    <a:cubicBezTo>
                      <a:pt x="12614" y="0"/>
                      <a:pt x="22285" y="9670"/>
                      <a:pt x="22285" y="21600"/>
                    </a:cubicBezTo>
                    <a:cubicBezTo>
                      <a:pt x="22285" y="33529"/>
                      <a:pt x="12614" y="43200"/>
                      <a:pt x="685" y="43200"/>
                    </a:cubicBezTo>
                    <a:cubicBezTo>
                      <a:pt x="456" y="43200"/>
                      <a:pt x="228" y="43196"/>
                      <a:pt x="-1" y="43189"/>
                    </a:cubicBezTo>
                  </a:path>
                  <a:path w="22285" h="43200" stroke="0" extrusionOk="0">
                    <a:moveTo>
                      <a:pt x="684" y="0"/>
                    </a:moveTo>
                    <a:cubicBezTo>
                      <a:pt x="12614" y="0"/>
                      <a:pt x="22285" y="9670"/>
                      <a:pt x="22285" y="21600"/>
                    </a:cubicBezTo>
                    <a:cubicBezTo>
                      <a:pt x="22285" y="33529"/>
                      <a:pt x="12614" y="43200"/>
                      <a:pt x="685" y="43200"/>
                    </a:cubicBezTo>
                    <a:cubicBezTo>
                      <a:pt x="456" y="43200"/>
                      <a:pt x="228" y="43196"/>
                      <a:pt x="-1" y="43189"/>
                    </a:cubicBezTo>
                    <a:lnTo>
                      <a:pt x="685" y="21600"/>
                    </a:lnTo>
                    <a:close/>
                  </a:path>
                </a:pathLst>
              </a:custGeom>
              <a:noFill/>
              <a:ln w="25400">
                <a:solidFill>
                  <a:srgbClr val="C0C0C0"/>
                </a:solidFill>
                <a:miter lim="800000"/>
                <a:headEnd/>
                <a:tailEnd/>
              </a:ln>
            </p:spPr>
            <p:txBody>
              <a:bodyPr lIns="0" tIns="0" rIns="0" bIns="0" anchor="ctr"/>
              <a:lstStyle/>
              <a:p>
                <a:endParaRPr lang="zh-CN" altLang="en-US"/>
              </a:p>
            </p:txBody>
          </p:sp>
          <p:sp>
            <p:nvSpPr>
              <p:cNvPr id="262" name="Arc 8"/>
              <p:cNvSpPr>
                <a:spLocks noChangeAspect="1"/>
              </p:cNvSpPr>
              <p:nvPr/>
            </p:nvSpPr>
            <p:spPr bwMode="auto">
              <a:xfrm flipH="1">
                <a:off x="489" y="0"/>
                <a:ext cx="512" cy="996"/>
              </a:xfrm>
              <a:custGeom>
                <a:avLst/>
                <a:gdLst>
                  <a:gd name="T0" fmla="*/ 0 w 22285"/>
                  <a:gd name="T1" fmla="*/ 0 h 43200"/>
                  <a:gd name="T2" fmla="*/ 0 w 22285"/>
                  <a:gd name="T3" fmla="*/ 0 h 43200"/>
                  <a:gd name="T4" fmla="*/ 0 w 22285"/>
                  <a:gd name="T5" fmla="*/ 0 h 43200"/>
                  <a:gd name="T6" fmla="*/ 0 60000 65536"/>
                  <a:gd name="T7" fmla="*/ 0 60000 65536"/>
                  <a:gd name="T8" fmla="*/ 0 60000 65536"/>
                  <a:gd name="T9" fmla="*/ 0 w 22285"/>
                  <a:gd name="T10" fmla="*/ 0 h 43200"/>
                  <a:gd name="T11" fmla="*/ 22285 w 22285"/>
                  <a:gd name="T12" fmla="*/ 43200 h 43200"/>
                </a:gdLst>
                <a:ahLst/>
                <a:cxnLst>
                  <a:cxn ang="T6">
                    <a:pos x="T0" y="T1"/>
                  </a:cxn>
                  <a:cxn ang="T7">
                    <a:pos x="T2" y="T3"/>
                  </a:cxn>
                  <a:cxn ang="T8">
                    <a:pos x="T4" y="T5"/>
                  </a:cxn>
                </a:cxnLst>
                <a:rect l="T9" t="T10" r="T11" b="T12"/>
                <a:pathLst>
                  <a:path w="22285" h="43200" fill="none" extrusionOk="0">
                    <a:moveTo>
                      <a:pt x="684" y="0"/>
                    </a:moveTo>
                    <a:cubicBezTo>
                      <a:pt x="12614" y="0"/>
                      <a:pt x="22285" y="9670"/>
                      <a:pt x="22285" y="21600"/>
                    </a:cubicBezTo>
                    <a:cubicBezTo>
                      <a:pt x="22285" y="33529"/>
                      <a:pt x="12614" y="43200"/>
                      <a:pt x="685" y="43200"/>
                    </a:cubicBezTo>
                    <a:cubicBezTo>
                      <a:pt x="456" y="43200"/>
                      <a:pt x="228" y="43196"/>
                      <a:pt x="-1" y="43189"/>
                    </a:cubicBezTo>
                  </a:path>
                  <a:path w="22285" h="43200" stroke="0" extrusionOk="0">
                    <a:moveTo>
                      <a:pt x="684" y="0"/>
                    </a:moveTo>
                    <a:cubicBezTo>
                      <a:pt x="12614" y="0"/>
                      <a:pt x="22285" y="9670"/>
                      <a:pt x="22285" y="21600"/>
                    </a:cubicBezTo>
                    <a:cubicBezTo>
                      <a:pt x="22285" y="33529"/>
                      <a:pt x="12614" y="43200"/>
                      <a:pt x="685" y="43200"/>
                    </a:cubicBezTo>
                    <a:cubicBezTo>
                      <a:pt x="456" y="43200"/>
                      <a:pt x="228" y="43196"/>
                      <a:pt x="-1" y="43189"/>
                    </a:cubicBezTo>
                    <a:lnTo>
                      <a:pt x="685" y="21600"/>
                    </a:lnTo>
                    <a:close/>
                  </a:path>
                </a:pathLst>
              </a:custGeom>
              <a:noFill/>
              <a:ln w="25400">
                <a:solidFill>
                  <a:srgbClr val="C0C0C0"/>
                </a:solidFill>
                <a:miter lim="800000"/>
                <a:headEnd/>
                <a:tailEnd/>
              </a:ln>
            </p:spPr>
            <p:txBody>
              <a:bodyPr lIns="0" tIns="0" rIns="0" bIns="0" anchor="ctr"/>
              <a:lstStyle/>
              <a:p>
                <a:endParaRPr lang="zh-CN" altLang="en-US"/>
              </a:p>
            </p:txBody>
          </p:sp>
        </p:grpSp>
        <p:sp>
          <p:nvSpPr>
            <p:cNvPr id="257" name="Rectangle 9"/>
            <p:cNvSpPr>
              <a:spLocks noChangeArrowheads="1"/>
            </p:cNvSpPr>
            <p:nvPr/>
          </p:nvSpPr>
          <p:spPr bwMode="auto">
            <a:xfrm>
              <a:off x="4" y="681"/>
              <a:ext cx="6237" cy="7258"/>
            </a:xfrm>
            <a:prstGeom prst="rect">
              <a:avLst/>
            </a:prstGeom>
            <a:noFill/>
            <a:ln w="9525">
              <a:noFill/>
              <a:miter lim="800000"/>
              <a:headEnd/>
              <a:tailEnd/>
            </a:ln>
          </p:spPr>
          <p:txBody>
            <a:bodyPr/>
            <a:lstStyle/>
            <a:p>
              <a:pPr algn="just"/>
              <a:r>
                <a:rPr lang="zh-CN" altLang="en-US" sz="2400" b="1" dirty="0">
                  <a:solidFill>
                    <a:srgbClr val="FF0000"/>
                  </a:solidFill>
                </a:rPr>
                <a:t>       </a:t>
              </a:r>
            </a:p>
            <a:p>
              <a:pPr algn="just"/>
              <a:r>
                <a:rPr lang="zh-CN" altLang="en-US" sz="2400" b="1" dirty="0">
                  <a:solidFill>
                    <a:srgbClr val="FF0000"/>
                  </a:solidFill>
                </a:rPr>
                <a:t>       </a:t>
              </a:r>
              <a:r>
                <a:rPr lang="zh-CN" altLang="en-US" b="1" dirty="0">
                  <a:solidFill>
                    <a:srgbClr val="FF0000"/>
                  </a:solidFill>
                </a:rPr>
                <a:t>线上</a:t>
              </a:r>
            </a:p>
            <a:p>
              <a:pPr algn="just"/>
              <a:r>
                <a:rPr lang="zh-CN" altLang="en-US" b="1" dirty="0">
                  <a:solidFill>
                    <a:srgbClr val="FF0000"/>
                  </a:solidFill>
                </a:rPr>
                <a:t>    营销 ：</a:t>
              </a:r>
            </a:p>
            <a:p>
              <a:pPr algn="just"/>
              <a:r>
                <a:rPr lang="zh-CN" altLang="en-US" b="1" dirty="0">
                  <a:solidFill>
                    <a:srgbClr val="FF0000"/>
                  </a:solidFill>
                </a:rPr>
                <a:t>  1、营销</a:t>
              </a:r>
            </a:p>
            <a:p>
              <a:pPr algn="just"/>
              <a:r>
                <a:rPr lang="zh-CN" altLang="en-US" b="1" dirty="0">
                  <a:solidFill>
                    <a:srgbClr val="FF0000"/>
                  </a:solidFill>
                </a:rPr>
                <a:t> 型网站</a:t>
              </a:r>
            </a:p>
            <a:p>
              <a:pPr algn="just"/>
              <a:r>
                <a:rPr lang="zh-CN" altLang="en-US" b="1" dirty="0">
                  <a:solidFill>
                    <a:srgbClr val="FF0000"/>
                  </a:solidFill>
                </a:rPr>
                <a:t>2、SEO搜索</a:t>
              </a:r>
            </a:p>
            <a:p>
              <a:pPr algn="just"/>
              <a:r>
                <a:rPr lang="zh-CN" altLang="en-US" b="1" dirty="0">
                  <a:solidFill>
                    <a:srgbClr val="FF0000"/>
                  </a:solidFill>
                </a:rPr>
                <a:t> 引擎优化</a:t>
              </a:r>
            </a:p>
            <a:p>
              <a:pPr algn="just"/>
              <a:r>
                <a:rPr lang="zh-CN" altLang="en-US" b="1" dirty="0">
                  <a:solidFill>
                    <a:srgbClr val="FF0000"/>
                  </a:solidFill>
                </a:rPr>
                <a:t>  3、SEM搜索引擎营销</a:t>
              </a:r>
            </a:p>
            <a:p>
              <a:pPr algn="just"/>
              <a:r>
                <a:rPr lang="zh-CN" altLang="en-US" b="1" dirty="0">
                  <a:solidFill>
                    <a:srgbClr val="FF0000"/>
                  </a:solidFill>
                </a:rPr>
                <a:t>   4、SMM社会化媒体营销</a:t>
              </a:r>
            </a:p>
            <a:p>
              <a:pPr algn="just"/>
              <a:r>
                <a:rPr lang="zh-CN" altLang="en-US" b="1" dirty="0">
                  <a:solidFill>
                    <a:srgbClr val="FF0000"/>
                  </a:solidFill>
                </a:rPr>
                <a:t>      5、MMM移动营销</a:t>
              </a:r>
            </a:p>
            <a:p>
              <a:pPr algn="just"/>
              <a:r>
                <a:rPr lang="zh-CN" altLang="en-US" b="1" dirty="0">
                  <a:solidFill>
                    <a:srgbClr val="FF0000"/>
                  </a:solidFill>
                </a:rPr>
                <a:t>          6、EPM平台营销</a:t>
              </a:r>
            </a:p>
            <a:p>
              <a:pPr algn="just"/>
              <a:endParaRPr lang="zh-CN" altLang="en-US" sz="2400" b="1" dirty="0">
                <a:solidFill>
                  <a:srgbClr val="FF0000"/>
                </a:solidFill>
              </a:endParaRPr>
            </a:p>
          </p:txBody>
        </p:sp>
        <p:sp>
          <p:nvSpPr>
            <p:cNvPr id="258" name="Rectangle 10"/>
            <p:cNvSpPr>
              <a:spLocks noChangeArrowheads="1"/>
            </p:cNvSpPr>
            <p:nvPr/>
          </p:nvSpPr>
          <p:spPr bwMode="auto">
            <a:xfrm>
              <a:off x="2042" y="344"/>
              <a:ext cx="6236" cy="7709"/>
            </a:xfrm>
            <a:prstGeom prst="rect">
              <a:avLst/>
            </a:prstGeom>
            <a:noFill/>
            <a:ln w="9525">
              <a:noFill/>
              <a:miter lim="800000"/>
              <a:headEnd/>
              <a:tailEnd/>
            </a:ln>
          </p:spPr>
          <p:txBody>
            <a:bodyPr/>
            <a:lstStyle/>
            <a:p>
              <a:pPr algn="just"/>
              <a:r>
                <a:rPr lang="zh-CN" altLang="en-US" sz="2400" b="1" dirty="0">
                  <a:solidFill>
                    <a:schemeClr val="bg1"/>
                  </a:solidFill>
                </a:rPr>
                <a:t>     </a:t>
              </a:r>
              <a:r>
                <a:rPr lang="zh-CN" altLang="en-US" b="1" dirty="0">
                  <a:solidFill>
                    <a:schemeClr val="bg1"/>
                  </a:solidFill>
                </a:rPr>
                <a:t>线下营销：</a:t>
              </a:r>
            </a:p>
            <a:p>
              <a:pPr algn="just"/>
              <a:r>
                <a:rPr lang="zh-CN" altLang="en-US" b="1" dirty="0">
                  <a:solidFill>
                    <a:schemeClr val="bg1"/>
                  </a:solidFill>
                </a:rPr>
                <a:t>  1、产品体验展示厅</a:t>
              </a:r>
            </a:p>
            <a:p>
              <a:pPr algn="just"/>
              <a:r>
                <a:rPr lang="zh-CN" altLang="en-US" b="1" dirty="0">
                  <a:solidFill>
                    <a:schemeClr val="bg1"/>
                  </a:solidFill>
                </a:rPr>
                <a:t>2、家装、建材展览会</a:t>
              </a:r>
            </a:p>
            <a:p>
              <a:pPr algn="just"/>
              <a:r>
                <a:rPr lang="zh-CN" altLang="en-US" b="1" dirty="0">
                  <a:solidFill>
                    <a:schemeClr val="bg1"/>
                  </a:solidFill>
                </a:rPr>
                <a:t>3、小区业主团购会议营销</a:t>
              </a:r>
            </a:p>
            <a:p>
              <a:pPr algn="just"/>
              <a:r>
                <a:rPr lang="zh-CN" altLang="en-US" b="1" dirty="0">
                  <a:solidFill>
                    <a:schemeClr val="bg1"/>
                  </a:solidFill>
                </a:rPr>
                <a:t>   4、异业联盟团购</a:t>
              </a:r>
            </a:p>
            <a:p>
              <a:pPr algn="just"/>
              <a:r>
                <a:rPr lang="zh-CN" altLang="en-US" b="1" dirty="0">
                  <a:solidFill>
                    <a:schemeClr val="bg1"/>
                  </a:solidFill>
                </a:rPr>
                <a:t>       5、家装 公司渠道营销 </a:t>
              </a:r>
            </a:p>
            <a:p>
              <a:pPr algn="just"/>
              <a:r>
                <a:rPr lang="zh-CN" altLang="en-US" b="1" dirty="0">
                  <a:solidFill>
                    <a:schemeClr val="bg1"/>
                  </a:solidFill>
                </a:rPr>
                <a:t>                        6、设计师           </a:t>
              </a:r>
            </a:p>
            <a:p>
              <a:pPr algn="just"/>
              <a:r>
                <a:rPr lang="zh-CN" altLang="en-US" b="1" dirty="0">
                  <a:solidFill>
                    <a:schemeClr val="bg1"/>
                  </a:solidFill>
                </a:rPr>
                <a:t>                              7、物</a:t>
              </a:r>
              <a:r>
                <a:rPr lang="zh-CN" altLang="en-US" b="1" dirty="0" smtClean="0">
                  <a:solidFill>
                    <a:schemeClr val="bg1"/>
                  </a:solidFill>
                </a:rPr>
                <a:t>业合</a:t>
              </a:r>
              <a:r>
                <a:rPr lang="zh-CN" altLang="en-US" b="1" dirty="0">
                  <a:solidFill>
                    <a:schemeClr val="bg1"/>
                  </a:solidFill>
                </a:rPr>
                <a:t>作 </a:t>
              </a:r>
            </a:p>
            <a:p>
              <a:pPr algn="just"/>
              <a:r>
                <a:rPr lang="zh-CN" altLang="en-US" b="1" dirty="0">
                  <a:solidFill>
                    <a:schemeClr val="bg1"/>
                  </a:solidFill>
                </a:rPr>
                <a:t>                                8</a:t>
              </a:r>
              <a:r>
                <a:rPr lang="zh-CN" altLang="en-US" b="1" dirty="0" smtClean="0">
                  <a:solidFill>
                    <a:schemeClr val="bg1"/>
                  </a:solidFill>
                </a:rPr>
                <a:t>、老客户介</a:t>
              </a:r>
              <a:endParaRPr lang="en-US" altLang="zh-CN" b="1" dirty="0" smtClean="0">
                <a:solidFill>
                  <a:schemeClr val="bg1"/>
                </a:solidFill>
              </a:endParaRPr>
            </a:p>
            <a:p>
              <a:pPr algn="just"/>
              <a:r>
                <a:rPr lang="en-US" altLang="zh-CN" b="1" dirty="0" smtClean="0">
                  <a:solidFill>
                    <a:schemeClr val="bg1"/>
                  </a:solidFill>
                </a:rPr>
                <a:t>                                      </a:t>
              </a:r>
              <a:r>
                <a:rPr lang="zh-CN" altLang="en-US" b="1" dirty="0" smtClean="0">
                  <a:solidFill>
                    <a:schemeClr val="bg1"/>
                  </a:solidFill>
                </a:rPr>
                <a:t>绍</a:t>
              </a:r>
              <a:endParaRPr lang="zh-CN" altLang="en-US" b="1" dirty="0">
                <a:solidFill>
                  <a:schemeClr val="bg1"/>
                </a:solidFill>
              </a:endParaRPr>
            </a:p>
            <a:p>
              <a:pPr algn="just"/>
              <a:endParaRPr lang="zh-CN" altLang="en-US" sz="2400" b="1" dirty="0">
                <a:solidFill>
                  <a:schemeClr val="bg1"/>
                </a:solidFill>
              </a:endParaRPr>
            </a:p>
          </p:txBody>
        </p:sp>
      </p:grpSp>
      <p:grpSp>
        <p:nvGrpSpPr>
          <p:cNvPr id="14" name="Group 3"/>
          <p:cNvGrpSpPr>
            <a:grpSpLocks/>
          </p:cNvGrpSpPr>
          <p:nvPr/>
        </p:nvGrpSpPr>
        <p:grpSpPr bwMode="auto">
          <a:xfrm rot="2511038">
            <a:off x="2353695" y="1885436"/>
            <a:ext cx="5003489" cy="5342201"/>
            <a:chOff x="0" y="-372"/>
            <a:chExt cx="8392" cy="9060"/>
          </a:xfrm>
        </p:grpSpPr>
        <p:grpSp>
          <p:nvGrpSpPr>
            <p:cNvPr id="15" name="Group 4"/>
            <p:cNvGrpSpPr>
              <a:grpSpLocks noChangeAspect="1"/>
            </p:cNvGrpSpPr>
            <p:nvPr/>
          </p:nvGrpSpPr>
          <p:grpSpPr bwMode="auto">
            <a:xfrm>
              <a:off x="0" y="0"/>
              <a:ext cx="8392" cy="8151"/>
              <a:chOff x="0" y="0"/>
              <a:chExt cx="1996" cy="2014"/>
            </a:xfrm>
          </p:grpSpPr>
          <p:sp>
            <p:nvSpPr>
              <p:cNvPr id="267" name="未知"/>
              <p:cNvSpPr>
                <a:spLocks noChangeAspect="1"/>
              </p:cNvSpPr>
              <p:nvPr/>
            </p:nvSpPr>
            <p:spPr bwMode="auto">
              <a:xfrm>
                <a:off x="480" y="13"/>
                <a:ext cx="1510" cy="2001"/>
              </a:xfrm>
              <a:custGeom>
                <a:avLst/>
                <a:gdLst>
                  <a:gd name="T0" fmla="*/ 2147483647 w 902"/>
                  <a:gd name="T1" fmla="*/ 2147483647 h 1195"/>
                  <a:gd name="T2" fmla="*/ 2147483647 w 902"/>
                  <a:gd name="T3" fmla="*/ 2147483647 h 1195"/>
                  <a:gd name="T4" fmla="*/ 2147483647 w 902"/>
                  <a:gd name="T5" fmla="*/ 2147483647 h 1195"/>
                  <a:gd name="T6" fmla="*/ 2147483647 w 902"/>
                  <a:gd name="T7" fmla="*/ 2147483647 h 1195"/>
                  <a:gd name="T8" fmla="*/ 2147483647 w 902"/>
                  <a:gd name="T9" fmla="*/ 2147483647 h 1195"/>
                  <a:gd name="T10" fmla="*/ 2147483647 w 902"/>
                  <a:gd name="T11" fmla="*/ 2147483647 h 1195"/>
                  <a:gd name="T12" fmla="*/ 2147483647 w 902"/>
                  <a:gd name="T13" fmla="*/ 2147483647 h 1195"/>
                  <a:gd name="T14" fmla="*/ 2147483647 w 902"/>
                  <a:gd name="T15" fmla="*/ 2147483647 h 1195"/>
                  <a:gd name="T16" fmla="*/ 2147483647 w 902"/>
                  <a:gd name="T17" fmla="*/ 2147483647 h 1195"/>
                  <a:gd name="T18" fmla="*/ 2147483647 w 902"/>
                  <a:gd name="T19" fmla="*/ 2147483647 h 1195"/>
                  <a:gd name="T20" fmla="*/ 2147483647 w 902"/>
                  <a:gd name="T21" fmla="*/ 2147483647 h 1195"/>
                  <a:gd name="T22" fmla="*/ 2147483647 w 902"/>
                  <a:gd name="T23" fmla="*/ 2147483647 h 1195"/>
                  <a:gd name="T24" fmla="*/ 2147483647 w 902"/>
                  <a:gd name="T25" fmla="*/ 2147483647 h 1195"/>
                  <a:gd name="T26" fmla="*/ 2051116804 w 902"/>
                  <a:gd name="T27" fmla="*/ 2147483647 h 1195"/>
                  <a:gd name="T28" fmla="*/ 1400120370 w 902"/>
                  <a:gd name="T29" fmla="*/ 2147483647 h 1195"/>
                  <a:gd name="T30" fmla="*/ 883071867 w 902"/>
                  <a:gd name="T31" fmla="*/ 2147483647 h 1195"/>
                  <a:gd name="T32" fmla="*/ 361029264 w 902"/>
                  <a:gd name="T33" fmla="*/ 2147483647 h 1195"/>
                  <a:gd name="T34" fmla="*/ 51821780 w 902"/>
                  <a:gd name="T35" fmla="*/ 2147483647 h 1195"/>
                  <a:gd name="T36" fmla="*/ 51821780 w 902"/>
                  <a:gd name="T37" fmla="*/ 2147483647 h 1195"/>
                  <a:gd name="T38" fmla="*/ 259772857 w 902"/>
                  <a:gd name="T39" fmla="*/ 1447846197 h 1195"/>
                  <a:gd name="T40" fmla="*/ 676141041 w 902"/>
                  <a:gd name="T41" fmla="*/ 869816548 h 1195"/>
                  <a:gd name="T42" fmla="*/ 1194250226 w 902"/>
                  <a:gd name="T43" fmla="*/ 401400315 h 1195"/>
                  <a:gd name="T44" fmla="*/ 1845377799 w 902"/>
                  <a:gd name="T45" fmla="*/ 139582791 h 1195"/>
                  <a:gd name="T46" fmla="*/ 2147483647 w 902"/>
                  <a:gd name="T47" fmla="*/ 8732719 h 1195"/>
                  <a:gd name="T48" fmla="*/ 2147483647 w 902"/>
                  <a:gd name="T49" fmla="*/ 87402599 h 1195"/>
                  <a:gd name="T50" fmla="*/ 2147483647 w 902"/>
                  <a:gd name="T51" fmla="*/ 348695410 h 1195"/>
                  <a:gd name="T52" fmla="*/ 2147483647 w 902"/>
                  <a:gd name="T53" fmla="*/ 710514428 h 1195"/>
                  <a:gd name="T54" fmla="*/ 2147483647 w 902"/>
                  <a:gd name="T55" fmla="*/ 1211483230 h 1195"/>
                  <a:gd name="T56" fmla="*/ 2147483647 w 902"/>
                  <a:gd name="T57" fmla="*/ 1783442755 h 1195"/>
                  <a:gd name="T58" fmla="*/ 2147483647 w 902"/>
                  <a:gd name="T59" fmla="*/ 2147483647 h 1195"/>
                  <a:gd name="T60" fmla="*/ 2147483647 w 902"/>
                  <a:gd name="T61" fmla="*/ 2147483647 h 1195"/>
                  <a:gd name="T62" fmla="*/ 2147483647 w 902"/>
                  <a:gd name="T63" fmla="*/ 2147483647 h 1195"/>
                  <a:gd name="T64" fmla="*/ 2147483647 w 902"/>
                  <a:gd name="T65" fmla="*/ 2147483647 h 1195"/>
                  <a:gd name="T66" fmla="*/ 2147483647 w 902"/>
                  <a:gd name="T67" fmla="*/ 2147483647 h 1195"/>
                  <a:gd name="T68" fmla="*/ 2147483647 w 902"/>
                  <a:gd name="T69" fmla="*/ 2147483647 h 1195"/>
                  <a:gd name="T70" fmla="*/ 2147483647 w 902"/>
                  <a:gd name="T71" fmla="*/ 2147483647 h 1195"/>
                  <a:gd name="T72" fmla="*/ 2147483647 w 902"/>
                  <a:gd name="T73" fmla="*/ 2147483647 h 1195"/>
                  <a:gd name="T74" fmla="*/ 2147483647 w 902"/>
                  <a:gd name="T75" fmla="*/ 2147483647 h 1195"/>
                  <a:gd name="T76" fmla="*/ 2147483647 w 902"/>
                  <a:gd name="T77" fmla="*/ 2147483647 h 1195"/>
                  <a:gd name="T78" fmla="*/ 2147483647 w 902"/>
                  <a:gd name="T79" fmla="*/ 2147483647 h 1195"/>
                  <a:gd name="T80" fmla="*/ 2147483647 w 902"/>
                  <a:gd name="T81" fmla="*/ 2147483647 h 1195"/>
                  <a:gd name="T82" fmla="*/ 2147483647 w 902"/>
                  <a:gd name="T83" fmla="*/ 2147483647 h 1195"/>
                  <a:gd name="T84" fmla="*/ 2147483647 w 902"/>
                  <a:gd name="T85" fmla="*/ 2147483647 h 1195"/>
                  <a:gd name="T86" fmla="*/ 2147483647 w 902"/>
                  <a:gd name="T87" fmla="*/ 2147483647 h 11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02"/>
                  <a:gd name="T133" fmla="*/ 0 h 1195"/>
                  <a:gd name="T134" fmla="*/ 902 w 902"/>
                  <a:gd name="T135" fmla="*/ 1195 h 11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02" h="1195">
                    <a:moveTo>
                      <a:pt x="345" y="1192"/>
                    </a:moveTo>
                    <a:cubicBezTo>
                      <a:pt x="347" y="1189"/>
                      <a:pt x="378" y="1185"/>
                      <a:pt x="399" y="1177"/>
                    </a:cubicBezTo>
                    <a:cubicBezTo>
                      <a:pt x="420" y="1169"/>
                      <a:pt x="450" y="1154"/>
                      <a:pt x="471" y="1141"/>
                    </a:cubicBezTo>
                    <a:cubicBezTo>
                      <a:pt x="492" y="1128"/>
                      <a:pt x="505" y="1118"/>
                      <a:pt x="522" y="1099"/>
                    </a:cubicBezTo>
                    <a:cubicBezTo>
                      <a:pt x="539" y="1080"/>
                      <a:pt x="560" y="1052"/>
                      <a:pt x="573" y="1027"/>
                    </a:cubicBezTo>
                    <a:cubicBezTo>
                      <a:pt x="586" y="1002"/>
                      <a:pt x="595" y="976"/>
                      <a:pt x="600" y="949"/>
                    </a:cubicBezTo>
                    <a:cubicBezTo>
                      <a:pt x="605" y="922"/>
                      <a:pt x="607" y="896"/>
                      <a:pt x="603" y="868"/>
                    </a:cubicBezTo>
                    <a:cubicBezTo>
                      <a:pt x="599" y="840"/>
                      <a:pt x="586" y="806"/>
                      <a:pt x="576" y="781"/>
                    </a:cubicBezTo>
                    <a:cubicBezTo>
                      <a:pt x="566" y="756"/>
                      <a:pt x="558" y="738"/>
                      <a:pt x="543" y="718"/>
                    </a:cubicBezTo>
                    <a:cubicBezTo>
                      <a:pt x="528" y="698"/>
                      <a:pt x="504" y="676"/>
                      <a:pt x="486" y="661"/>
                    </a:cubicBezTo>
                    <a:cubicBezTo>
                      <a:pt x="468" y="646"/>
                      <a:pt x="458" y="640"/>
                      <a:pt x="438" y="631"/>
                    </a:cubicBezTo>
                    <a:cubicBezTo>
                      <a:pt x="418" y="622"/>
                      <a:pt x="388" y="610"/>
                      <a:pt x="366" y="604"/>
                    </a:cubicBezTo>
                    <a:cubicBezTo>
                      <a:pt x="344" y="598"/>
                      <a:pt x="328" y="600"/>
                      <a:pt x="306" y="598"/>
                    </a:cubicBezTo>
                    <a:cubicBezTo>
                      <a:pt x="284" y="596"/>
                      <a:pt x="261" y="595"/>
                      <a:pt x="237" y="589"/>
                    </a:cubicBezTo>
                    <a:cubicBezTo>
                      <a:pt x="213" y="583"/>
                      <a:pt x="184" y="574"/>
                      <a:pt x="162" y="562"/>
                    </a:cubicBezTo>
                    <a:cubicBezTo>
                      <a:pt x="140" y="550"/>
                      <a:pt x="122" y="538"/>
                      <a:pt x="102" y="520"/>
                    </a:cubicBezTo>
                    <a:cubicBezTo>
                      <a:pt x="82" y="502"/>
                      <a:pt x="58" y="483"/>
                      <a:pt x="42" y="457"/>
                    </a:cubicBezTo>
                    <a:cubicBezTo>
                      <a:pt x="26" y="431"/>
                      <a:pt x="12" y="396"/>
                      <a:pt x="6" y="364"/>
                    </a:cubicBezTo>
                    <a:cubicBezTo>
                      <a:pt x="0" y="332"/>
                      <a:pt x="2" y="295"/>
                      <a:pt x="6" y="262"/>
                    </a:cubicBezTo>
                    <a:cubicBezTo>
                      <a:pt x="10" y="229"/>
                      <a:pt x="18" y="193"/>
                      <a:pt x="30" y="166"/>
                    </a:cubicBezTo>
                    <a:cubicBezTo>
                      <a:pt x="42" y="139"/>
                      <a:pt x="60" y="120"/>
                      <a:pt x="78" y="100"/>
                    </a:cubicBezTo>
                    <a:cubicBezTo>
                      <a:pt x="96" y="80"/>
                      <a:pt x="116" y="60"/>
                      <a:pt x="138" y="46"/>
                    </a:cubicBezTo>
                    <a:cubicBezTo>
                      <a:pt x="160" y="32"/>
                      <a:pt x="186" y="24"/>
                      <a:pt x="213" y="16"/>
                    </a:cubicBezTo>
                    <a:cubicBezTo>
                      <a:pt x="240" y="8"/>
                      <a:pt x="269" y="2"/>
                      <a:pt x="300" y="1"/>
                    </a:cubicBezTo>
                    <a:cubicBezTo>
                      <a:pt x="331" y="0"/>
                      <a:pt x="365" y="4"/>
                      <a:pt x="402" y="10"/>
                    </a:cubicBezTo>
                    <a:cubicBezTo>
                      <a:pt x="439" y="16"/>
                      <a:pt x="487" y="28"/>
                      <a:pt x="522" y="40"/>
                    </a:cubicBezTo>
                    <a:cubicBezTo>
                      <a:pt x="557" y="52"/>
                      <a:pt x="585" y="66"/>
                      <a:pt x="612" y="82"/>
                    </a:cubicBezTo>
                    <a:cubicBezTo>
                      <a:pt x="639" y="98"/>
                      <a:pt x="661" y="119"/>
                      <a:pt x="684" y="139"/>
                    </a:cubicBezTo>
                    <a:cubicBezTo>
                      <a:pt x="707" y="159"/>
                      <a:pt x="732" y="182"/>
                      <a:pt x="753" y="205"/>
                    </a:cubicBezTo>
                    <a:cubicBezTo>
                      <a:pt x="774" y="228"/>
                      <a:pt x="792" y="250"/>
                      <a:pt x="810" y="280"/>
                    </a:cubicBezTo>
                    <a:cubicBezTo>
                      <a:pt x="828" y="310"/>
                      <a:pt x="849" y="354"/>
                      <a:pt x="861" y="385"/>
                    </a:cubicBezTo>
                    <a:cubicBezTo>
                      <a:pt x="873" y="416"/>
                      <a:pt x="879" y="438"/>
                      <a:pt x="885" y="466"/>
                    </a:cubicBezTo>
                    <a:cubicBezTo>
                      <a:pt x="891" y="494"/>
                      <a:pt x="898" y="528"/>
                      <a:pt x="900" y="556"/>
                    </a:cubicBezTo>
                    <a:cubicBezTo>
                      <a:pt x="902" y="584"/>
                      <a:pt x="902" y="606"/>
                      <a:pt x="900" y="634"/>
                    </a:cubicBezTo>
                    <a:cubicBezTo>
                      <a:pt x="898" y="662"/>
                      <a:pt x="895" y="693"/>
                      <a:pt x="888" y="724"/>
                    </a:cubicBezTo>
                    <a:cubicBezTo>
                      <a:pt x="881" y="755"/>
                      <a:pt x="866" y="791"/>
                      <a:pt x="855" y="820"/>
                    </a:cubicBezTo>
                    <a:cubicBezTo>
                      <a:pt x="844" y="849"/>
                      <a:pt x="833" y="876"/>
                      <a:pt x="819" y="901"/>
                    </a:cubicBezTo>
                    <a:cubicBezTo>
                      <a:pt x="805" y="926"/>
                      <a:pt x="792" y="945"/>
                      <a:pt x="771" y="970"/>
                    </a:cubicBezTo>
                    <a:cubicBezTo>
                      <a:pt x="750" y="995"/>
                      <a:pt x="716" y="1030"/>
                      <a:pt x="693" y="1051"/>
                    </a:cubicBezTo>
                    <a:cubicBezTo>
                      <a:pt x="670" y="1072"/>
                      <a:pt x="657" y="1084"/>
                      <a:pt x="633" y="1099"/>
                    </a:cubicBezTo>
                    <a:cubicBezTo>
                      <a:pt x="609" y="1114"/>
                      <a:pt x="577" y="1132"/>
                      <a:pt x="549" y="1144"/>
                    </a:cubicBezTo>
                    <a:cubicBezTo>
                      <a:pt x="521" y="1156"/>
                      <a:pt x="489" y="1166"/>
                      <a:pt x="462" y="1174"/>
                    </a:cubicBezTo>
                    <a:cubicBezTo>
                      <a:pt x="435" y="1182"/>
                      <a:pt x="406" y="1189"/>
                      <a:pt x="387" y="1192"/>
                    </a:cubicBezTo>
                    <a:cubicBezTo>
                      <a:pt x="368" y="1195"/>
                      <a:pt x="343" y="1195"/>
                      <a:pt x="345" y="1192"/>
                    </a:cubicBezTo>
                    <a:close/>
                  </a:path>
                </a:pathLst>
              </a:custGeom>
              <a:solidFill>
                <a:srgbClr val="0000FF"/>
              </a:solidFill>
              <a:ln w="25400">
                <a:solidFill>
                  <a:srgbClr val="C0C0C0"/>
                </a:solidFill>
                <a:miter lim="800000"/>
                <a:headEnd/>
                <a:tailEnd/>
              </a:ln>
            </p:spPr>
            <p:txBody>
              <a:bodyPr lIns="0" tIns="0" rIns="0" bIns="0" anchor="ctr"/>
              <a:lstStyle/>
              <a:p>
                <a:endParaRPr lang="zh-CN" altLang="en-US"/>
              </a:p>
            </p:txBody>
          </p:sp>
          <p:sp>
            <p:nvSpPr>
              <p:cNvPr id="268" name="Oval 6"/>
              <p:cNvSpPr>
                <a:spLocks noChangeAspect="1" noChangeArrowheads="1"/>
              </p:cNvSpPr>
              <p:nvPr/>
            </p:nvSpPr>
            <p:spPr bwMode="auto">
              <a:xfrm>
                <a:off x="0" y="1"/>
                <a:ext cx="1996" cy="1996"/>
              </a:xfrm>
              <a:prstGeom prst="ellipse">
                <a:avLst/>
              </a:prstGeom>
              <a:noFill/>
              <a:ln w="25400">
                <a:solidFill>
                  <a:srgbClr val="FF0000"/>
                </a:solidFill>
                <a:miter lim="800000"/>
                <a:headEnd/>
                <a:tailEnd/>
              </a:ln>
            </p:spPr>
            <p:txBody>
              <a:bodyPr lIns="0" tIns="0" rIns="0" bIns="0" anchor="ctr"/>
              <a:lstStyle/>
              <a:p>
                <a:endParaRPr lang="zh-CN" altLang="en-US"/>
              </a:p>
            </p:txBody>
          </p:sp>
          <p:sp>
            <p:nvSpPr>
              <p:cNvPr id="269" name="Arc 7"/>
              <p:cNvSpPr>
                <a:spLocks noChangeAspect="1"/>
              </p:cNvSpPr>
              <p:nvPr/>
            </p:nvSpPr>
            <p:spPr bwMode="auto">
              <a:xfrm>
                <a:off x="986" y="998"/>
                <a:ext cx="512" cy="996"/>
              </a:xfrm>
              <a:custGeom>
                <a:avLst/>
                <a:gdLst>
                  <a:gd name="T0" fmla="*/ 0 w 22285"/>
                  <a:gd name="T1" fmla="*/ 0 h 43200"/>
                  <a:gd name="T2" fmla="*/ 0 w 22285"/>
                  <a:gd name="T3" fmla="*/ 0 h 43200"/>
                  <a:gd name="T4" fmla="*/ 0 w 22285"/>
                  <a:gd name="T5" fmla="*/ 0 h 43200"/>
                  <a:gd name="T6" fmla="*/ 0 60000 65536"/>
                  <a:gd name="T7" fmla="*/ 0 60000 65536"/>
                  <a:gd name="T8" fmla="*/ 0 60000 65536"/>
                  <a:gd name="T9" fmla="*/ 0 w 22285"/>
                  <a:gd name="T10" fmla="*/ 0 h 43200"/>
                  <a:gd name="T11" fmla="*/ 22285 w 22285"/>
                  <a:gd name="T12" fmla="*/ 43200 h 43200"/>
                </a:gdLst>
                <a:ahLst/>
                <a:cxnLst>
                  <a:cxn ang="T6">
                    <a:pos x="T0" y="T1"/>
                  </a:cxn>
                  <a:cxn ang="T7">
                    <a:pos x="T2" y="T3"/>
                  </a:cxn>
                  <a:cxn ang="T8">
                    <a:pos x="T4" y="T5"/>
                  </a:cxn>
                </a:cxnLst>
                <a:rect l="T9" t="T10" r="T11" b="T12"/>
                <a:pathLst>
                  <a:path w="22285" h="43200" fill="none" extrusionOk="0">
                    <a:moveTo>
                      <a:pt x="684" y="0"/>
                    </a:moveTo>
                    <a:cubicBezTo>
                      <a:pt x="12614" y="0"/>
                      <a:pt x="22285" y="9670"/>
                      <a:pt x="22285" y="21600"/>
                    </a:cubicBezTo>
                    <a:cubicBezTo>
                      <a:pt x="22285" y="33529"/>
                      <a:pt x="12614" y="43200"/>
                      <a:pt x="685" y="43200"/>
                    </a:cubicBezTo>
                    <a:cubicBezTo>
                      <a:pt x="456" y="43200"/>
                      <a:pt x="228" y="43196"/>
                      <a:pt x="-1" y="43189"/>
                    </a:cubicBezTo>
                  </a:path>
                  <a:path w="22285" h="43200" stroke="0" extrusionOk="0">
                    <a:moveTo>
                      <a:pt x="684" y="0"/>
                    </a:moveTo>
                    <a:cubicBezTo>
                      <a:pt x="12614" y="0"/>
                      <a:pt x="22285" y="9670"/>
                      <a:pt x="22285" y="21600"/>
                    </a:cubicBezTo>
                    <a:cubicBezTo>
                      <a:pt x="22285" y="33529"/>
                      <a:pt x="12614" y="43200"/>
                      <a:pt x="685" y="43200"/>
                    </a:cubicBezTo>
                    <a:cubicBezTo>
                      <a:pt x="456" y="43200"/>
                      <a:pt x="228" y="43196"/>
                      <a:pt x="-1" y="43189"/>
                    </a:cubicBezTo>
                    <a:lnTo>
                      <a:pt x="685" y="21600"/>
                    </a:lnTo>
                    <a:close/>
                  </a:path>
                </a:pathLst>
              </a:custGeom>
              <a:noFill/>
              <a:ln w="25400">
                <a:solidFill>
                  <a:srgbClr val="C0C0C0"/>
                </a:solidFill>
                <a:miter lim="800000"/>
                <a:headEnd/>
                <a:tailEnd/>
              </a:ln>
            </p:spPr>
            <p:txBody>
              <a:bodyPr lIns="0" tIns="0" rIns="0" bIns="0" anchor="ctr"/>
              <a:lstStyle/>
              <a:p>
                <a:endParaRPr lang="zh-CN" altLang="en-US"/>
              </a:p>
            </p:txBody>
          </p:sp>
          <p:sp>
            <p:nvSpPr>
              <p:cNvPr id="270" name="Arc 8"/>
              <p:cNvSpPr>
                <a:spLocks noChangeAspect="1"/>
              </p:cNvSpPr>
              <p:nvPr/>
            </p:nvSpPr>
            <p:spPr bwMode="auto">
              <a:xfrm flipH="1">
                <a:off x="489" y="0"/>
                <a:ext cx="512" cy="996"/>
              </a:xfrm>
              <a:custGeom>
                <a:avLst/>
                <a:gdLst>
                  <a:gd name="T0" fmla="*/ 0 w 22285"/>
                  <a:gd name="T1" fmla="*/ 0 h 43200"/>
                  <a:gd name="T2" fmla="*/ 0 w 22285"/>
                  <a:gd name="T3" fmla="*/ 0 h 43200"/>
                  <a:gd name="T4" fmla="*/ 0 w 22285"/>
                  <a:gd name="T5" fmla="*/ 0 h 43200"/>
                  <a:gd name="T6" fmla="*/ 0 60000 65536"/>
                  <a:gd name="T7" fmla="*/ 0 60000 65536"/>
                  <a:gd name="T8" fmla="*/ 0 60000 65536"/>
                  <a:gd name="T9" fmla="*/ 0 w 22285"/>
                  <a:gd name="T10" fmla="*/ 0 h 43200"/>
                  <a:gd name="T11" fmla="*/ 22285 w 22285"/>
                  <a:gd name="T12" fmla="*/ 43200 h 43200"/>
                </a:gdLst>
                <a:ahLst/>
                <a:cxnLst>
                  <a:cxn ang="T6">
                    <a:pos x="T0" y="T1"/>
                  </a:cxn>
                  <a:cxn ang="T7">
                    <a:pos x="T2" y="T3"/>
                  </a:cxn>
                  <a:cxn ang="T8">
                    <a:pos x="T4" y="T5"/>
                  </a:cxn>
                </a:cxnLst>
                <a:rect l="T9" t="T10" r="T11" b="T12"/>
                <a:pathLst>
                  <a:path w="22285" h="43200" fill="none" extrusionOk="0">
                    <a:moveTo>
                      <a:pt x="684" y="0"/>
                    </a:moveTo>
                    <a:cubicBezTo>
                      <a:pt x="12614" y="0"/>
                      <a:pt x="22285" y="9670"/>
                      <a:pt x="22285" y="21600"/>
                    </a:cubicBezTo>
                    <a:cubicBezTo>
                      <a:pt x="22285" y="33529"/>
                      <a:pt x="12614" y="43200"/>
                      <a:pt x="685" y="43200"/>
                    </a:cubicBezTo>
                    <a:cubicBezTo>
                      <a:pt x="456" y="43200"/>
                      <a:pt x="228" y="43196"/>
                      <a:pt x="-1" y="43189"/>
                    </a:cubicBezTo>
                  </a:path>
                  <a:path w="22285" h="43200" stroke="0" extrusionOk="0">
                    <a:moveTo>
                      <a:pt x="684" y="0"/>
                    </a:moveTo>
                    <a:cubicBezTo>
                      <a:pt x="12614" y="0"/>
                      <a:pt x="22285" y="9670"/>
                      <a:pt x="22285" y="21600"/>
                    </a:cubicBezTo>
                    <a:cubicBezTo>
                      <a:pt x="22285" y="33529"/>
                      <a:pt x="12614" y="43200"/>
                      <a:pt x="685" y="43200"/>
                    </a:cubicBezTo>
                    <a:cubicBezTo>
                      <a:pt x="456" y="43200"/>
                      <a:pt x="228" y="43196"/>
                      <a:pt x="-1" y="43189"/>
                    </a:cubicBezTo>
                    <a:lnTo>
                      <a:pt x="685" y="21600"/>
                    </a:lnTo>
                    <a:close/>
                  </a:path>
                </a:pathLst>
              </a:custGeom>
              <a:noFill/>
              <a:ln w="25400">
                <a:solidFill>
                  <a:srgbClr val="C0C0C0"/>
                </a:solidFill>
                <a:miter lim="800000"/>
                <a:headEnd/>
                <a:tailEnd/>
              </a:ln>
            </p:spPr>
            <p:txBody>
              <a:bodyPr lIns="0" tIns="0" rIns="0" bIns="0" anchor="ctr"/>
              <a:lstStyle/>
              <a:p>
                <a:endParaRPr lang="zh-CN" altLang="en-US"/>
              </a:p>
            </p:txBody>
          </p:sp>
        </p:grpSp>
        <p:sp>
          <p:nvSpPr>
            <p:cNvPr id="265" name="Rectangle 9"/>
            <p:cNvSpPr>
              <a:spLocks noChangeArrowheads="1"/>
            </p:cNvSpPr>
            <p:nvPr/>
          </p:nvSpPr>
          <p:spPr bwMode="auto">
            <a:xfrm rot="-2547235">
              <a:off x="2185" y="1686"/>
              <a:ext cx="1603" cy="7002"/>
            </a:xfrm>
            <a:prstGeom prst="rect">
              <a:avLst/>
            </a:prstGeom>
            <a:noFill/>
            <a:ln w="9525">
              <a:noFill/>
              <a:miter lim="800000"/>
              <a:headEnd/>
              <a:tailEnd/>
            </a:ln>
          </p:spPr>
          <p:txBody>
            <a:bodyPr/>
            <a:lstStyle/>
            <a:p>
              <a:pPr algn="just"/>
              <a:r>
                <a:rPr lang="zh-CN" altLang="en-US" sz="2400" b="1">
                  <a:solidFill>
                    <a:srgbClr val="FF0000"/>
                  </a:solidFill>
                </a:rPr>
                <a:t>       </a:t>
              </a:r>
            </a:p>
            <a:p>
              <a:pPr algn="just"/>
              <a:r>
                <a:rPr lang="zh-CN" altLang="en-US" sz="3600" b="1">
                  <a:solidFill>
                    <a:srgbClr val="FF0000"/>
                  </a:solidFill>
                </a:rPr>
                <a:t>线</a:t>
              </a:r>
              <a:endParaRPr lang="en-US" altLang="zh-CN" sz="3600" b="1">
                <a:solidFill>
                  <a:srgbClr val="FF0000"/>
                </a:solidFill>
              </a:endParaRPr>
            </a:p>
            <a:p>
              <a:pPr algn="just"/>
              <a:r>
                <a:rPr lang="zh-CN" altLang="en-US" sz="3600" b="1">
                  <a:solidFill>
                    <a:srgbClr val="FF0000"/>
                  </a:solidFill>
                </a:rPr>
                <a:t>上</a:t>
              </a:r>
              <a:endParaRPr lang="en-US" altLang="zh-CN" sz="3600" b="1">
                <a:solidFill>
                  <a:srgbClr val="FF0000"/>
                </a:solidFill>
              </a:endParaRPr>
            </a:p>
            <a:p>
              <a:pPr algn="just"/>
              <a:r>
                <a:rPr lang="zh-CN" altLang="en-US" sz="3600" b="1">
                  <a:solidFill>
                    <a:srgbClr val="FF0000"/>
                  </a:solidFill>
                </a:rPr>
                <a:t>网</a:t>
              </a:r>
              <a:endParaRPr lang="en-US" altLang="zh-CN" sz="3600" b="1">
                <a:solidFill>
                  <a:srgbClr val="FF0000"/>
                </a:solidFill>
              </a:endParaRPr>
            </a:p>
            <a:p>
              <a:pPr algn="just"/>
              <a:r>
                <a:rPr lang="zh-CN" altLang="en-US" sz="3600" b="1">
                  <a:solidFill>
                    <a:srgbClr val="FF0000"/>
                  </a:solidFill>
                </a:rPr>
                <a:t>络</a:t>
              </a:r>
            </a:p>
            <a:p>
              <a:pPr algn="just"/>
              <a:r>
                <a:rPr lang="zh-CN" altLang="en-US" sz="3600" b="1">
                  <a:solidFill>
                    <a:srgbClr val="FF0000"/>
                  </a:solidFill>
                </a:rPr>
                <a:t>营</a:t>
              </a:r>
              <a:endParaRPr lang="en-US" altLang="zh-CN" sz="3600" b="1">
                <a:solidFill>
                  <a:srgbClr val="FF0000"/>
                </a:solidFill>
              </a:endParaRPr>
            </a:p>
            <a:p>
              <a:pPr algn="just"/>
              <a:r>
                <a:rPr lang="zh-CN" altLang="en-US" sz="3600" b="1">
                  <a:solidFill>
                    <a:srgbClr val="FF0000"/>
                  </a:solidFill>
                </a:rPr>
                <a:t>销 </a:t>
              </a:r>
            </a:p>
            <a:p>
              <a:pPr algn="just"/>
              <a:r>
                <a:rPr lang="zh-CN" altLang="en-US" sz="2400" b="1">
                  <a:solidFill>
                    <a:srgbClr val="FF0000"/>
                  </a:solidFill>
                </a:rPr>
                <a:t>  </a:t>
              </a:r>
            </a:p>
          </p:txBody>
        </p:sp>
        <p:sp>
          <p:nvSpPr>
            <p:cNvPr id="266" name="Rectangle 10"/>
            <p:cNvSpPr>
              <a:spLocks noChangeArrowheads="1"/>
            </p:cNvSpPr>
            <p:nvPr/>
          </p:nvSpPr>
          <p:spPr bwMode="auto">
            <a:xfrm rot="-2511038">
              <a:off x="5428" y="-372"/>
              <a:ext cx="1703" cy="7709"/>
            </a:xfrm>
            <a:prstGeom prst="rect">
              <a:avLst/>
            </a:prstGeom>
            <a:noFill/>
            <a:ln w="9525">
              <a:noFill/>
              <a:miter lim="800000"/>
              <a:headEnd/>
              <a:tailEnd/>
            </a:ln>
          </p:spPr>
          <p:txBody>
            <a:bodyPr/>
            <a:lstStyle/>
            <a:p>
              <a:pPr algn="just"/>
              <a:r>
                <a:rPr lang="zh-CN" altLang="en-US" sz="3600" b="1">
                  <a:solidFill>
                    <a:schemeClr val="bg1"/>
                  </a:solidFill>
                </a:rPr>
                <a:t>线</a:t>
              </a:r>
              <a:endParaRPr lang="en-US" altLang="zh-CN" sz="3600" b="1">
                <a:solidFill>
                  <a:schemeClr val="bg1"/>
                </a:solidFill>
              </a:endParaRPr>
            </a:p>
            <a:p>
              <a:pPr algn="just"/>
              <a:r>
                <a:rPr lang="zh-CN" altLang="en-US" sz="3600" b="1">
                  <a:solidFill>
                    <a:schemeClr val="bg1"/>
                  </a:solidFill>
                </a:rPr>
                <a:t>下</a:t>
              </a:r>
              <a:endParaRPr lang="en-US" altLang="zh-CN" sz="3600" b="1">
                <a:solidFill>
                  <a:schemeClr val="bg1"/>
                </a:solidFill>
              </a:endParaRPr>
            </a:p>
            <a:p>
              <a:pPr algn="just"/>
              <a:r>
                <a:rPr lang="zh-CN" altLang="en-US" sz="3600" b="1">
                  <a:solidFill>
                    <a:schemeClr val="bg1"/>
                  </a:solidFill>
                </a:rPr>
                <a:t>传</a:t>
              </a:r>
              <a:endParaRPr lang="en-US" altLang="zh-CN" sz="3600" b="1">
                <a:solidFill>
                  <a:schemeClr val="bg1"/>
                </a:solidFill>
              </a:endParaRPr>
            </a:p>
            <a:p>
              <a:pPr algn="just"/>
              <a:r>
                <a:rPr lang="zh-CN" altLang="en-US" sz="3600" b="1">
                  <a:solidFill>
                    <a:schemeClr val="bg1"/>
                  </a:solidFill>
                </a:rPr>
                <a:t>统</a:t>
              </a:r>
              <a:endParaRPr lang="en-US" altLang="zh-CN" sz="3600" b="1">
                <a:solidFill>
                  <a:schemeClr val="bg1"/>
                </a:solidFill>
              </a:endParaRPr>
            </a:p>
            <a:p>
              <a:pPr algn="just"/>
              <a:r>
                <a:rPr lang="zh-CN" altLang="en-US" sz="3600" b="1">
                  <a:solidFill>
                    <a:schemeClr val="bg1"/>
                  </a:solidFill>
                </a:rPr>
                <a:t>营</a:t>
              </a:r>
              <a:endParaRPr lang="en-US" altLang="zh-CN" sz="3600" b="1">
                <a:solidFill>
                  <a:schemeClr val="bg1"/>
                </a:solidFill>
              </a:endParaRPr>
            </a:p>
            <a:p>
              <a:pPr algn="just"/>
              <a:r>
                <a:rPr lang="zh-CN" altLang="en-US" sz="3600" b="1">
                  <a:solidFill>
                    <a:schemeClr val="bg1"/>
                  </a:solidFill>
                </a:rPr>
                <a:t>销</a:t>
              </a:r>
              <a:endParaRPr lang="en-US" altLang="zh-CN" sz="3600" b="1">
                <a:solidFill>
                  <a:schemeClr val="bg1"/>
                </a:solidFill>
              </a:endParaRPr>
            </a:p>
            <a:p>
              <a:pPr algn="just"/>
              <a:endParaRPr lang="zh-CN" altLang="en-US" sz="2400" b="1">
                <a:solidFill>
                  <a:schemeClr val="bg1"/>
                </a:solidFill>
              </a:endParaRPr>
            </a:p>
            <a:p>
              <a:pPr algn="just"/>
              <a:r>
                <a:rPr lang="zh-CN" altLang="en-US" sz="2400" b="1">
                  <a:solidFill>
                    <a:schemeClr val="bg1"/>
                  </a:solidFill>
                </a:rPr>
                <a:t>  </a:t>
              </a:r>
            </a:p>
            <a:p>
              <a:pPr algn="just"/>
              <a:r>
                <a:rPr lang="zh-CN" altLang="en-US" sz="2400" b="1">
                  <a:solidFill>
                    <a:schemeClr val="bg1"/>
                  </a:solidFill>
                </a:rPr>
                <a:t>                                                                   </a:t>
              </a:r>
            </a:p>
            <a:p>
              <a:pPr algn="just"/>
              <a:endParaRPr lang="zh-CN" altLang="en-US" sz="2400" b="1">
                <a:solidFill>
                  <a:schemeClr val="bg1"/>
                </a:solidFill>
              </a:endParaRPr>
            </a:p>
          </p:txBody>
        </p:sp>
      </p:grpSp>
      <p:grpSp>
        <p:nvGrpSpPr>
          <p:cNvPr id="23" name="组合 270"/>
          <p:cNvGrpSpPr/>
          <p:nvPr/>
        </p:nvGrpSpPr>
        <p:grpSpPr>
          <a:xfrm>
            <a:off x="428596" y="1815322"/>
            <a:ext cx="8015287" cy="4708525"/>
            <a:chOff x="785813" y="1703388"/>
            <a:chExt cx="8015287" cy="4708525"/>
          </a:xfrm>
        </p:grpSpPr>
        <p:grpSp>
          <p:nvGrpSpPr>
            <p:cNvPr id="26" name="Group 385"/>
            <p:cNvGrpSpPr>
              <a:grpSpLocks/>
            </p:cNvGrpSpPr>
            <p:nvPr/>
          </p:nvGrpSpPr>
          <p:grpSpPr bwMode="auto">
            <a:xfrm>
              <a:off x="1295400" y="4049713"/>
              <a:ext cx="819150" cy="1068387"/>
              <a:chOff x="0" y="0"/>
              <a:chExt cx="1089" cy="1089"/>
            </a:xfrm>
          </p:grpSpPr>
          <p:sp>
            <p:nvSpPr>
              <p:cNvPr id="325" name="Oval 5"/>
              <p:cNvSpPr>
                <a:spLocks noChangeArrowheads="1"/>
              </p:cNvSpPr>
              <p:nvPr/>
            </p:nvSpPr>
            <p:spPr bwMode="auto">
              <a:xfrm>
                <a:off x="0" y="0"/>
                <a:ext cx="1089" cy="1089"/>
              </a:xfrm>
              <a:prstGeom prst="ellipse">
                <a:avLst/>
              </a:prstGeom>
              <a:gradFill rotWithShape="1">
                <a:gsLst>
                  <a:gs pos="0">
                    <a:srgbClr val="FFFFFF"/>
                  </a:gs>
                  <a:gs pos="100000">
                    <a:srgbClr val="EAEAEA"/>
                  </a:gs>
                </a:gsLst>
                <a:lin ang="2700000" scaled="1"/>
              </a:gradFill>
              <a:ln w="9525">
                <a:solidFill>
                  <a:srgbClr val="C0C0C0"/>
                </a:solidFill>
                <a:round/>
                <a:headEnd/>
                <a:tailEnd/>
              </a:ln>
            </p:spPr>
            <p:txBody>
              <a:bodyPr wrap="none" anchor="ctr"/>
              <a:lstStyle/>
              <a:p>
                <a:r>
                  <a:rPr lang="en-US" altLang="zh-CN" sz="4000" b="1">
                    <a:solidFill>
                      <a:srgbClr val="1C1C1C"/>
                    </a:solidFill>
                    <a:ea typeface="华文细黑" pitchFamily="2" charset="-122"/>
                  </a:rPr>
                  <a:t>1</a:t>
                </a:r>
              </a:p>
            </p:txBody>
          </p:sp>
          <p:grpSp>
            <p:nvGrpSpPr>
              <p:cNvPr id="27" name="Group 387"/>
              <p:cNvGrpSpPr>
                <a:grpSpLocks/>
              </p:cNvGrpSpPr>
              <p:nvPr/>
            </p:nvGrpSpPr>
            <p:grpSpPr bwMode="auto">
              <a:xfrm>
                <a:off x="91" y="30"/>
                <a:ext cx="908" cy="296"/>
                <a:chOff x="0" y="0"/>
                <a:chExt cx="907" cy="295"/>
              </a:xfrm>
            </p:grpSpPr>
            <p:sp>
              <p:nvSpPr>
                <p:cNvPr id="327" name="Freeform 7"/>
                <p:cNvSpPr>
                  <a:spLocks noChangeArrowheads="1"/>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miter lim="800000"/>
                  <a:headEnd/>
                  <a:tailEnd/>
                </a:ln>
              </p:spPr>
              <p:txBody>
                <a:bodyPr wrap="none" anchor="ctr"/>
                <a:lstStyle/>
                <a:p>
                  <a:endParaRPr lang="zh-CN" altLang="en-US"/>
                </a:p>
              </p:txBody>
            </p:sp>
            <p:sp>
              <p:nvSpPr>
                <p:cNvPr id="328" name="Oval 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a:ea typeface="华文细黑" pitchFamily="2" charset="-122"/>
                  </a:endParaRPr>
                </a:p>
              </p:txBody>
            </p:sp>
          </p:grpSp>
        </p:grpSp>
        <p:grpSp>
          <p:nvGrpSpPr>
            <p:cNvPr id="28" name="Group 390"/>
            <p:cNvGrpSpPr>
              <a:grpSpLocks/>
            </p:cNvGrpSpPr>
            <p:nvPr/>
          </p:nvGrpSpPr>
          <p:grpSpPr bwMode="auto">
            <a:xfrm>
              <a:off x="2228850" y="3154363"/>
              <a:ext cx="819150" cy="1069975"/>
              <a:chOff x="0" y="0"/>
              <a:chExt cx="1089" cy="1089"/>
            </a:xfrm>
          </p:grpSpPr>
          <p:sp>
            <p:nvSpPr>
              <p:cNvPr id="321" name="Oval 10"/>
              <p:cNvSpPr>
                <a:spLocks noChangeArrowheads="1"/>
              </p:cNvSpPr>
              <p:nvPr/>
            </p:nvSpPr>
            <p:spPr bwMode="auto">
              <a:xfrm>
                <a:off x="0" y="0"/>
                <a:ext cx="1089" cy="1089"/>
              </a:xfrm>
              <a:prstGeom prst="ellipse">
                <a:avLst/>
              </a:prstGeom>
              <a:gradFill rotWithShape="1">
                <a:gsLst>
                  <a:gs pos="0">
                    <a:srgbClr val="F7F7F7"/>
                  </a:gs>
                  <a:gs pos="100000">
                    <a:srgbClr val="DDDDDD"/>
                  </a:gs>
                </a:gsLst>
                <a:lin ang="2700000" scaled="1"/>
              </a:gradFill>
              <a:ln w="9525">
                <a:solidFill>
                  <a:srgbClr val="C0C0C0"/>
                </a:solidFill>
                <a:round/>
                <a:headEnd/>
                <a:tailEnd/>
              </a:ln>
            </p:spPr>
            <p:txBody>
              <a:bodyPr wrap="none" anchor="ctr"/>
              <a:lstStyle/>
              <a:p>
                <a:r>
                  <a:rPr lang="en-US" altLang="zh-CN" sz="4000" b="1">
                    <a:solidFill>
                      <a:srgbClr val="1C1C1C"/>
                    </a:solidFill>
                    <a:ea typeface="华文细黑" pitchFamily="2" charset="-122"/>
                  </a:rPr>
                  <a:t>2</a:t>
                </a:r>
              </a:p>
            </p:txBody>
          </p:sp>
          <p:grpSp>
            <p:nvGrpSpPr>
              <p:cNvPr id="29" name="Group 392"/>
              <p:cNvGrpSpPr>
                <a:grpSpLocks/>
              </p:cNvGrpSpPr>
              <p:nvPr/>
            </p:nvGrpSpPr>
            <p:grpSpPr bwMode="auto">
              <a:xfrm>
                <a:off x="91" y="30"/>
                <a:ext cx="908" cy="296"/>
                <a:chOff x="0" y="0"/>
                <a:chExt cx="907" cy="295"/>
              </a:xfrm>
            </p:grpSpPr>
            <p:sp>
              <p:nvSpPr>
                <p:cNvPr id="323" name="Freeform 12"/>
                <p:cNvSpPr>
                  <a:spLocks noChangeArrowheads="1"/>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miter lim="800000"/>
                  <a:headEnd/>
                  <a:tailEnd/>
                </a:ln>
              </p:spPr>
              <p:txBody>
                <a:bodyPr wrap="none" anchor="ctr"/>
                <a:lstStyle/>
                <a:p>
                  <a:endParaRPr lang="zh-CN" altLang="en-US"/>
                </a:p>
              </p:txBody>
            </p:sp>
            <p:sp>
              <p:nvSpPr>
                <p:cNvPr id="324" name="Oval 1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a:ea typeface="华文细黑" pitchFamily="2" charset="-122"/>
                  </a:endParaRPr>
                </a:p>
              </p:txBody>
            </p:sp>
          </p:grpSp>
        </p:grpSp>
        <p:grpSp>
          <p:nvGrpSpPr>
            <p:cNvPr id="30" name="Group 395"/>
            <p:cNvGrpSpPr>
              <a:grpSpLocks/>
            </p:cNvGrpSpPr>
            <p:nvPr/>
          </p:nvGrpSpPr>
          <p:grpSpPr bwMode="auto">
            <a:xfrm>
              <a:off x="5940425" y="3127375"/>
              <a:ext cx="819150" cy="1068388"/>
              <a:chOff x="0" y="0"/>
              <a:chExt cx="1089" cy="1089"/>
            </a:xfrm>
          </p:grpSpPr>
          <p:sp>
            <p:nvSpPr>
              <p:cNvPr id="317" name="Oval 15"/>
              <p:cNvSpPr>
                <a:spLocks noChangeArrowheads="1"/>
              </p:cNvSpPr>
              <p:nvPr/>
            </p:nvSpPr>
            <p:spPr bwMode="auto">
              <a:xfrm>
                <a:off x="0" y="0"/>
                <a:ext cx="1089" cy="1089"/>
              </a:xfrm>
              <a:prstGeom prst="ellipse">
                <a:avLst/>
              </a:prstGeom>
              <a:gradFill rotWithShape="1">
                <a:gsLst>
                  <a:gs pos="0">
                    <a:srgbClr val="FF0000"/>
                  </a:gs>
                  <a:gs pos="100000">
                    <a:srgbClr val="CC0000"/>
                  </a:gs>
                </a:gsLst>
                <a:lin ang="5400000" scaled="1"/>
              </a:gradFill>
              <a:ln w="9525">
                <a:noFill/>
                <a:round/>
                <a:headEnd/>
                <a:tailEnd/>
              </a:ln>
            </p:spPr>
            <p:txBody>
              <a:bodyPr wrap="none" anchor="ctr"/>
              <a:lstStyle/>
              <a:p>
                <a:r>
                  <a:rPr lang="en-US" altLang="zh-CN" sz="4000" b="1">
                    <a:solidFill>
                      <a:srgbClr val="FFFFFF"/>
                    </a:solidFill>
                  </a:rPr>
                  <a:t>5</a:t>
                </a:r>
              </a:p>
            </p:txBody>
          </p:sp>
          <p:grpSp>
            <p:nvGrpSpPr>
              <p:cNvPr id="31" name="Group 397"/>
              <p:cNvGrpSpPr>
                <a:grpSpLocks/>
              </p:cNvGrpSpPr>
              <p:nvPr/>
            </p:nvGrpSpPr>
            <p:grpSpPr bwMode="auto">
              <a:xfrm>
                <a:off x="91" y="30"/>
                <a:ext cx="908" cy="296"/>
                <a:chOff x="0" y="0"/>
                <a:chExt cx="907" cy="295"/>
              </a:xfrm>
            </p:grpSpPr>
            <p:sp>
              <p:nvSpPr>
                <p:cNvPr id="319" name="Freeform 17"/>
                <p:cNvSpPr>
                  <a:spLocks noChangeArrowheads="1"/>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miter lim="800000"/>
                  <a:headEnd/>
                  <a:tailEnd/>
                </a:ln>
              </p:spPr>
              <p:txBody>
                <a:bodyPr wrap="none" anchor="ctr"/>
                <a:lstStyle/>
                <a:p>
                  <a:endParaRPr lang="zh-CN" altLang="en-US"/>
                </a:p>
              </p:txBody>
            </p:sp>
            <p:sp>
              <p:nvSpPr>
                <p:cNvPr id="320" name="Oval 1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a:ea typeface="华文细黑" pitchFamily="2" charset="-122"/>
                  </a:endParaRPr>
                </a:p>
              </p:txBody>
            </p:sp>
          </p:grpSp>
        </p:grpSp>
        <p:grpSp>
          <p:nvGrpSpPr>
            <p:cNvPr id="32" name="Group 400"/>
            <p:cNvGrpSpPr>
              <a:grpSpLocks/>
            </p:cNvGrpSpPr>
            <p:nvPr/>
          </p:nvGrpSpPr>
          <p:grpSpPr bwMode="auto">
            <a:xfrm>
              <a:off x="3581400" y="2527300"/>
              <a:ext cx="819150" cy="1068388"/>
              <a:chOff x="0" y="0"/>
              <a:chExt cx="1089" cy="1089"/>
            </a:xfrm>
          </p:grpSpPr>
          <p:sp>
            <p:nvSpPr>
              <p:cNvPr id="313" name="Oval 20"/>
              <p:cNvSpPr>
                <a:spLocks noChangeArrowheads="1"/>
              </p:cNvSpPr>
              <p:nvPr/>
            </p:nvSpPr>
            <p:spPr bwMode="auto">
              <a:xfrm>
                <a:off x="0" y="0"/>
                <a:ext cx="1089" cy="1089"/>
              </a:xfrm>
              <a:prstGeom prst="ellipse">
                <a:avLst/>
              </a:prstGeom>
              <a:gradFill rotWithShape="1">
                <a:gsLst>
                  <a:gs pos="0">
                    <a:srgbClr val="DDDDDD"/>
                  </a:gs>
                  <a:gs pos="100000">
                    <a:srgbClr val="B2B2B2"/>
                  </a:gs>
                </a:gsLst>
                <a:lin ang="2700000" scaled="1"/>
              </a:gradFill>
              <a:ln w="9525">
                <a:solidFill>
                  <a:srgbClr val="C0C0C0"/>
                </a:solidFill>
                <a:round/>
                <a:headEnd/>
                <a:tailEnd/>
              </a:ln>
            </p:spPr>
            <p:txBody>
              <a:bodyPr wrap="none" anchor="ctr"/>
              <a:lstStyle/>
              <a:p>
                <a:r>
                  <a:rPr lang="en-US" altLang="zh-CN" sz="4000" b="1">
                    <a:solidFill>
                      <a:srgbClr val="1C1C1C"/>
                    </a:solidFill>
                    <a:ea typeface="华文细黑" pitchFamily="2" charset="-122"/>
                  </a:rPr>
                  <a:t>3</a:t>
                </a:r>
              </a:p>
            </p:txBody>
          </p:sp>
          <p:grpSp>
            <p:nvGrpSpPr>
              <p:cNvPr id="43" name="Group 402"/>
              <p:cNvGrpSpPr>
                <a:grpSpLocks/>
              </p:cNvGrpSpPr>
              <p:nvPr/>
            </p:nvGrpSpPr>
            <p:grpSpPr bwMode="auto">
              <a:xfrm>
                <a:off x="91" y="30"/>
                <a:ext cx="908" cy="296"/>
                <a:chOff x="0" y="0"/>
                <a:chExt cx="907" cy="295"/>
              </a:xfrm>
            </p:grpSpPr>
            <p:sp>
              <p:nvSpPr>
                <p:cNvPr id="315" name="Freeform 22"/>
                <p:cNvSpPr>
                  <a:spLocks noChangeArrowheads="1"/>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miter lim="800000"/>
                  <a:headEnd/>
                  <a:tailEnd/>
                </a:ln>
              </p:spPr>
              <p:txBody>
                <a:bodyPr wrap="none" anchor="ctr"/>
                <a:lstStyle/>
                <a:p>
                  <a:endParaRPr lang="zh-CN" altLang="en-US"/>
                </a:p>
              </p:txBody>
            </p:sp>
            <p:sp>
              <p:nvSpPr>
                <p:cNvPr id="316" name="Oval 2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a:ea typeface="华文细黑" pitchFamily="2" charset="-122"/>
                  </a:endParaRPr>
                </a:p>
              </p:txBody>
            </p:sp>
          </p:grpSp>
        </p:grpSp>
        <p:grpSp>
          <p:nvGrpSpPr>
            <p:cNvPr id="44" name="Group 405"/>
            <p:cNvGrpSpPr>
              <a:grpSpLocks/>
            </p:cNvGrpSpPr>
            <p:nvPr/>
          </p:nvGrpSpPr>
          <p:grpSpPr bwMode="auto">
            <a:xfrm>
              <a:off x="4857750" y="2565400"/>
              <a:ext cx="819150" cy="1068388"/>
              <a:chOff x="0" y="0"/>
              <a:chExt cx="1089" cy="1089"/>
            </a:xfrm>
          </p:grpSpPr>
          <p:sp>
            <p:nvSpPr>
              <p:cNvPr id="309" name="Oval 25"/>
              <p:cNvSpPr>
                <a:spLocks noChangeArrowheads="1"/>
              </p:cNvSpPr>
              <p:nvPr/>
            </p:nvSpPr>
            <p:spPr bwMode="auto">
              <a:xfrm>
                <a:off x="0" y="0"/>
                <a:ext cx="1089" cy="1089"/>
              </a:xfrm>
              <a:prstGeom prst="ellipse">
                <a:avLst/>
              </a:prstGeom>
              <a:gradFill rotWithShape="1">
                <a:gsLst>
                  <a:gs pos="0">
                    <a:srgbClr val="DDDDDD"/>
                  </a:gs>
                  <a:gs pos="100000">
                    <a:srgbClr val="808080"/>
                  </a:gs>
                </a:gsLst>
                <a:lin ang="2700000" scaled="1"/>
              </a:gradFill>
              <a:ln w="9525">
                <a:solidFill>
                  <a:srgbClr val="969696"/>
                </a:solidFill>
                <a:round/>
                <a:headEnd/>
                <a:tailEnd/>
              </a:ln>
            </p:spPr>
            <p:txBody>
              <a:bodyPr wrap="none" anchor="ctr"/>
              <a:lstStyle/>
              <a:p>
                <a:r>
                  <a:rPr lang="en-US" altLang="zh-CN" sz="4000" b="1">
                    <a:solidFill>
                      <a:srgbClr val="1C1C1C"/>
                    </a:solidFill>
                    <a:ea typeface="华文细黑" pitchFamily="2" charset="-122"/>
                  </a:rPr>
                  <a:t>4</a:t>
                </a:r>
              </a:p>
            </p:txBody>
          </p:sp>
          <p:grpSp>
            <p:nvGrpSpPr>
              <p:cNvPr id="45" name="Group 407"/>
              <p:cNvGrpSpPr>
                <a:grpSpLocks/>
              </p:cNvGrpSpPr>
              <p:nvPr/>
            </p:nvGrpSpPr>
            <p:grpSpPr bwMode="auto">
              <a:xfrm>
                <a:off x="91" y="30"/>
                <a:ext cx="908" cy="296"/>
                <a:chOff x="0" y="0"/>
                <a:chExt cx="907" cy="295"/>
              </a:xfrm>
            </p:grpSpPr>
            <p:sp>
              <p:nvSpPr>
                <p:cNvPr id="311" name="Freeform 27"/>
                <p:cNvSpPr>
                  <a:spLocks noChangeArrowheads="1"/>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miter lim="800000"/>
                  <a:headEnd/>
                  <a:tailEnd/>
                </a:ln>
              </p:spPr>
              <p:txBody>
                <a:bodyPr wrap="none" anchor="ctr"/>
                <a:lstStyle/>
                <a:p>
                  <a:endParaRPr lang="zh-CN" altLang="en-US"/>
                </a:p>
              </p:txBody>
            </p:sp>
            <p:sp>
              <p:nvSpPr>
                <p:cNvPr id="312"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a:ea typeface="华文细黑" pitchFamily="2" charset="-122"/>
                  </a:endParaRPr>
                </a:p>
              </p:txBody>
            </p:sp>
          </p:grpSp>
        </p:grpSp>
        <p:grpSp>
          <p:nvGrpSpPr>
            <p:cNvPr id="46" name="Group 410"/>
            <p:cNvGrpSpPr>
              <a:grpSpLocks/>
            </p:cNvGrpSpPr>
            <p:nvPr/>
          </p:nvGrpSpPr>
          <p:grpSpPr bwMode="auto">
            <a:xfrm>
              <a:off x="6877050" y="4087813"/>
              <a:ext cx="819150" cy="1068387"/>
              <a:chOff x="0" y="0"/>
              <a:chExt cx="1089" cy="1089"/>
            </a:xfrm>
          </p:grpSpPr>
          <p:sp>
            <p:nvSpPr>
              <p:cNvPr id="305" name="Oval 30"/>
              <p:cNvSpPr>
                <a:spLocks noChangeArrowheads="1"/>
              </p:cNvSpPr>
              <p:nvPr/>
            </p:nvSpPr>
            <p:spPr bwMode="auto">
              <a:xfrm>
                <a:off x="0" y="0"/>
                <a:ext cx="1089" cy="1089"/>
              </a:xfrm>
              <a:prstGeom prst="ellipse">
                <a:avLst/>
              </a:prstGeom>
              <a:gradFill rotWithShape="1">
                <a:gsLst>
                  <a:gs pos="0">
                    <a:srgbClr val="B2B2B2"/>
                  </a:gs>
                  <a:gs pos="100000">
                    <a:srgbClr val="4D4D4D"/>
                  </a:gs>
                </a:gsLst>
                <a:lin ang="2700000" scaled="1"/>
              </a:gradFill>
              <a:ln w="9525">
                <a:solidFill>
                  <a:srgbClr val="969696"/>
                </a:solidFill>
                <a:round/>
                <a:headEnd/>
                <a:tailEnd/>
              </a:ln>
            </p:spPr>
            <p:txBody>
              <a:bodyPr wrap="none" anchor="ctr"/>
              <a:lstStyle/>
              <a:p>
                <a:r>
                  <a:rPr lang="en-US" altLang="zh-CN" sz="4000" b="1">
                    <a:solidFill>
                      <a:srgbClr val="1C1C1C"/>
                    </a:solidFill>
                    <a:ea typeface="华文细黑" pitchFamily="2" charset="-122"/>
                  </a:rPr>
                  <a:t>6</a:t>
                </a:r>
              </a:p>
            </p:txBody>
          </p:sp>
          <p:grpSp>
            <p:nvGrpSpPr>
              <p:cNvPr id="47" name="Group 412"/>
              <p:cNvGrpSpPr>
                <a:grpSpLocks/>
              </p:cNvGrpSpPr>
              <p:nvPr/>
            </p:nvGrpSpPr>
            <p:grpSpPr bwMode="auto">
              <a:xfrm>
                <a:off x="91" y="30"/>
                <a:ext cx="908" cy="296"/>
                <a:chOff x="0" y="0"/>
                <a:chExt cx="907" cy="295"/>
              </a:xfrm>
            </p:grpSpPr>
            <p:sp>
              <p:nvSpPr>
                <p:cNvPr id="307" name="Freeform 32"/>
                <p:cNvSpPr>
                  <a:spLocks noChangeArrowheads="1"/>
                </p:cNvSpPr>
                <p:nvPr/>
              </p:nvSpPr>
              <p:spPr bwMode="auto">
                <a:xfrm>
                  <a:off x="0" y="0"/>
                  <a:ext cx="907"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miter lim="800000"/>
                  <a:headEnd/>
                  <a:tailEnd/>
                </a:ln>
              </p:spPr>
              <p:txBody>
                <a:bodyPr wrap="none" anchor="ctr"/>
                <a:lstStyle/>
                <a:p>
                  <a:endParaRPr lang="zh-CN" altLang="en-US"/>
                </a:p>
              </p:txBody>
            </p:sp>
            <p:sp>
              <p:nvSpPr>
                <p:cNvPr id="308" name="Oval 3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a:ea typeface="华文细黑" pitchFamily="2" charset="-122"/>
                  </a:endParaRPr>
                </a:p>
              </p:txBody>
            </p:sp>
          </p:grpSp>
        </p:grpSp>
        <p:sp>
          <p:nvSpPr>
            <p:cNvPr id="278" name="Line 34"/>
            <p:cNvSpPr>
              <a:spLocks noChangeShapeType="1"/>
            </p:cNvSpPr>
            <p:nvPr/>
          </p:nvSpPr>
          <p:spPr bwMode="auto">
            <a:xfrm rot="618245" flipV="1">
              <a:off x="4814888" y="3533775"/>
              <a:ext cx="130175" cy="1163638"/>
            </a:xfrm>
            <a:prstGeom prst="line">
              <a:avLst/>
            </a:prstGeom>
            <a:noFill/>
            <a:ln w="9525">
              <a:solidFill>
                <a:srgbClr val="000000"/>
              </a:solidFill>
              <a:prstDash val="dash"/>
              <a:round/>
              <a:headEnd/>
              <a:tailEnd type="triangle" w="med" len="med"/>
            </a:ln>
          </p:spPr>
          <p:txBody>
            <a:bodyPr/>
            <a:lstStyle/>
            <a:p>
              <a:endParaRPr lang="zh-CN" altLang="en-US"/>
            </a:p>
          </p:txBody>
        </p:sp>
        <p:sp>
          <p:nvSpPr>
            <p:cNvPr id="279" name="Line 35"/>
            <p:cNvSpPr>
              <a:spLocks noChangeShapeType="1"/>
            </p:cNvSpPr>
            <p:nvPr/>
          </p:nvSpPr>
          <p:spPr bwMode="auto">
            <a:xfrm rot="618245" flipH="1" flipV="1">
              <a:off x="4068763" y="3614738"/>
              <a:ext cx="481012" cy="942975"/>
            </a:xfrm>
            <a:prstGeom prst="line">
              <a:avLst/>
            </a:prstGeom>
            <a:noFill/>
            <a:ln w="9525">
              <a:solidFill>
                <a:srgbClr val="000000"/>
              </a:solidFill>
              <a:prstDash val="dash"/>
              <a:round/>
              <a:headEnd/>
              <a:tailEnd type="triangle" w="med" len="med"/>
            </a:ln>
          </p:spPr>
          <p:txBody>
            <a:bodyPr/>
            <a:lstStyle/>
            <a:p>
              <a:endParaRPr lang="zh-CN" altLang="en-US"/>
            </a:p>
          </p:txBody>
        </p:sp>
        <p:sp>
          <p:nvSpPr>
            <p:cNvPr id="280" name="Line 36"/>
            <p:cNvSpPr>
              <a:spLocks noChangeShapeType="1"/>
            </p:cNvSpPr>
            <p:nvPr/>
          </p:nvSpPr>
          <p:spPr bwMode="auto">
            <a:xfrm rot="618245" flipH="1" flipV="1">
              <a:off x="3128963" y="4090988"/>
              <a:ext cx="1144587" cy="517525"/>
            </a:xfrm>
            <a:prstGeom prst="line">
              <a:avLst/>
            </a:prstGeom>
            <a:noFill/>
            <a:ln w="9525">
              <a:solidFill>
                <a:srgbClr val="000000"/>
              </a:solidFill>
              <a:prstDash val="dash"/>
              <a:round/>
              <a:headEnd/>
              <a:tailEnd type="triangle" w="med" len="med"/>
            </a:ln>
          </p:spPr>
          <p:txBody>
            <a:bodyPr/>
            <a:lstStyle/>
            <a:p>
              <a:endParaRPr lang="zh-CN" altLang="en-US"/>
            </a:p>
          </p:txBody>
        </p:sp>
        <p:sp>
          <p:nvSpPr>
            <p:cNvPr id="281" name="Line 37"/>
            <p:cNvSpPr>
              <a:spLocks noChangeShapeType="1"/>
            </p:cNvSpPr>
            <p:nvPr/>
          </p:nvSpPr>
          <p:spPr bwMode="auto">
            <a:xfrm rot="618245" flipH="1">
              <a:off x="2232025" y="4737100"/>
              <a:ext cx="1946275" cy="28575"/>
            </a:xfrm>
            <a:prstGeom prst="line">
              <a:avLst/>
            </a:prstGeom>
            <a:noFill/>
            <a:ln w="9525">
              <a:solidFill>
                <a:srgbClr val="000000"/>
              </a:solidFill>
              <a:prstDash val="dash"/>
              <a:round/>
              <a:headEnd/>
              <a:tailEnd type="triangle" w="med" len="med"/>
            </a:ln>
          </p:spPr>
          <p:txBody>
            <a:bodyPr/>
            <a:lstStyle/>
            <a:p>
              <a:endParaRPr lang="zh-CN" altLang="en-US"/>
            </a:p>
          </p:txBody>
        </p:sp>
        <p:sp>
          <p:nvSpPr>
            <p:cNvPr id="282" name="Line 38"/>
            <p:cNvSpPr>
              <a:spLocks noChangeShapeType="1"/>
            </p:cNvSpPr>
            <p:nvPr/>
          </p:nvSpPr>
          <p:spPr bwMode="auto">
            <a:xfrm rot="618245" flipV="1">
              <a:off x="5056188" y="3914775"/>
              <a:ext cx="736600" cy="850900"/>
            </a:xfrm>
            <a:prstGeom prst="line">
              <a:avLst/>
            </a:prstGeom>
            <a:noFill/>
            <a:ln w="9525">
              <a:solidFill>
                <a:srgbClr val="CC0000"/>
              </a:solidFill>
              <a:round/>
              <a:headEnd/>
              <a:tailEnd type="triangle" w="med" len="med"/>
            </a:ln>
          </p:spPr>
          <p:txBody>
            <a:bodyPr/>
            <a:lstStyle/>
            <a:p>
              <a:endParaRPr lang="zh-CN" altLang="en-US"/>
            </a:p>
          </p:txBody>
        </p:sp>
        <p:sp>
          <p:nvSpPr>
            <p:cNvPr id="283" name="Line 39"/>
            <p:cNvSpPr>
              <a:spLocks noChangeShapeType="1"/>
            </p:cNvSpPr>
            <p:nvPr/>
          </p:nvSpPr>
          <p:spPr bwMode="auto">
            <a:xfrm rot="618245" flipV="1">
              <a:off x="5275263" y="4445000"/>
              <a:ext cx="1443037" cy="530225"/>
            </a:xfrm>
            <a:prstGeom prst="line">
              <a:avLst/>
            </a:prstGeom>
            <a:noFill/>
            <a:ln w="9525">
              <a:solidFill>
                <a:srgbClr val="000000"/>
              </a:solidFill>
              <a:prstDash val="dash"/>
              <a:round/>
              <a:headEnd/>
              <a:tailEnd type="triangle" w="med" len="med"/>
            </a:ln>
          </p:spPr>
          <p:txBody>
            <a:bodyPr/>
            <a:lstStyle/>
            <a:p>
              <a:endParaRPr lang="zh-CN" altLang="en-US"/>
            </a:p>
          </p:txBody>
        </p:sp>
        <p:sp>
          <p:nvSpPr>
            <p:cNvPr id="284" name="Rectangle 64"/>
            <p:cNvSpPr>
              <a:spLocks noChangeArrowheads="1"/>
            </p:cNvSpPr>
            <p:nvPr/>
          </p:nvSpPr>
          <p:spPr bwMode="auto">
            <a:xfrm>
              <a:off x="785813" y="3214688"/>
              <a:ext cx="1000125" cy="5238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2800" b="1">
                  <a:solidFill>
                    <a:srgbClr val="FF0000"/>
                  </a:solidFill>
                </a:rPr>
                <a:t>展会</a:t>
              </a:r>
            </a:p>
          </p:txBody>
        </p:sp>
        <p:grpSp>
          <p:nvGrpSpPr>
            <p:cNvPr id="49" name="Group 439"/>
            <p:cNvGrpSpPr>
              <a:grpSpLocks/>
            </p:cNvGrpSpPr>
            <p:nvPr/>
          </p:nvGrpSpPr>
          <p:grpSpPr bwMode="auto">
            <a:xfrm>
              <a:off x="3886200" y="4343400"/>
              <a:ext cx="1600200" cy="2068512"/>
              <a:chOff x="0" y="0"/>
              <a:chExt cx="1084" cy="1046"/>
            </a:xfrm>
          </p:grpSpPr>
          <p:sp>
            <p:nvSpPr>
              <p:cNvPr id="291" name="Oval 40"/>
              <p:cNvSpPr>
                <a:spLocks noChangeArrowheads="1"/>
              </p:cNvSpPr>
              <p:nvPr/>
            </p:nvSpPr>
            <p:spPr bwMode="auto">
              <a:xfrm>
                <a:off x="0" y="589"/>
                <a:ext cx="1084" cy="457"/>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a:spcBef>
                    <a:spcPct val="20000"/>
                  </a:spcBef>
                  <a:buClr>
                    <a:srgbClr val="E1B40C"/>
                  </a:buClr>
                  <a:buFont typeface="微软雅黑" pitchFamily="34" charset="-122"/>
                  <a:buNone/>
                </a:pPr>
                <a:endParaRPr lang="zh-CN" altLang="en-US"/>
              </a:p>
            </p:txBody>
          </p:sp>
          <p:sp>
            <p:nvSpPr>
              <p:cNvPr id="292" name="Oval 44"/>
              <p:cNvSpPr>
                <a:spLocks noChangeArrowheads="1"/>
              </p:cNvSpPr>
              <p:nvPr/>
            </p:nvSpPr>
            <p:spPr bwMode="auto">
              <a:xfrm>
                <a:off x="82" y="0"/>
                <a:ext cx="920" cy="909"/>
              </a:xfrm>
              <a:prstGeom prst="ellipse">
                <a:avLst/>
              </a:prstGeom>
              <a:gradFill rotWithShape="1">
                <a:gsLst>
                  <a:gs pos="0">
                    <a:srgbClr val="3399FF"/>
                  </a:gs>
                  <a:gs pos="100000">
                    <a:srgbClr val="0E58C4"/>
                  </a:gs>
                </a:gsLst>
                <a:lin ang="2700000" scaled="1"/>
              </a:gradFill>
              <a:ln w="9525">
                <a:solidFill>
                  <a:srgbClr val="0875F8"/>
                </a:solidFill>
                <a:round/>
                <a:headEnd/>
                <a:tailEnd/>
              </a:ln>
            </p:spPr>
            <p:txBody>
              <a:bodyPr wrap="none" anchor="ctr"/>
              <a:lstStyle/>
              <a:p>
                <a:pPr algn="ctr"/>
                <a:r>
                  <a:rPr lang="zh-CN" altLang="en-US" sz="2800" b="1">
                    <a:solidFill>
                      <a:srgbClr val="FFFFFF"/>
                    </a:solidFill>
                  </a:rPr>
                  <a:t>线下</a:t>
                </a:r>
                <a:endParaRPr lang="en-US" altLang="zh-CN" sz="2800" b="1">
                  <a:solidFill>
                    <a:srgbClr val="FFFFFF"/>
                  </a:solidFill>
                </a:endParaRPr>
              </a:p>
              <a:p>
                <a:pPr algn="ctr"/>
                <a:r>
                  <a:rPr lang="zh-CN" altLang="en-US" sz="2800" b="1">
                    <a:solidFill>
                      <a:srgbClr val="FFFFFF"/>
                    </a:solidFill>
                  </a:rPr>
                  <a:t>传统</a:t>
                </a:r>
                <a:endParaRPr lang="en-US" altLang="zh-CN" sz="2800" b="1">
                  <a:solidFill>
                    <a:srgbClr val="FFFFFF"/>
                  </a:solidFill>
                </a:endParaRPr>
              </a:p>
              <a:p>
                <a:pPr algn="ctr"/>
                <a:r>
                  <a:rPr lang="zh-CN" altLang="en-US" sz="2800" b="1">
                    <a:solidFill>
                      <a:srgbClr val="FFFFFF"/>
                    </a:solidFill>
                  </a:rPr>
                  <a:t>营销</a:t>
                </a:r>
              </a:p>
            </p:txBody>
          </p:sp>
          <p:pic>
            <p:nvPicPr>
              <p:cNvPr id="293" name="Picture 45" descr="Picture2"/>
              <p:cNvPicPr>
                <a:picLocks noChangeAspect="1" noChangeArrowheads="1"/>
              </p:cNvPicPr>
              <p:nvPr/>
            </p:nvPicPr>
            <p:blipFill>
              <a:blip r:embed="rId2"/>
              <a:srcRect/>
              <a:stretch>
                <a:fillRect/>
              </a:stretch>
            </p:blipFill>
            <p:spPr bwMode="auto">
              <a:xfrm>
                <a:off x="173" y="14"/>
                <a:ext cx="732" cy="321"/>
              </a:xfrm>
              <a:prstGeom prst="rect">
                <a:avLst/>
              </a:prstGeom>
              <a:noFill/>
              <a:ln w="9525">
                <a:noFill/>
                <a:miter lim="800000"/>
                <a:headEnd/>
                <a:tailEnd/>
              </a:ln>
            </p:spPr>
          </p:pic>
          <p:grpSp>
            <p:nvGrpSpPr>
              <p:cNvPr id="50" name="Group 443"/>
              <p:cNvGrpSpPr>
                <a:grpSpLocks/>
              </p:cNvGrpSpPr>
              <p:nvPr/>
            </p:nvGrpSpPr>
            <p:grpSpPr bwMode="auto">
              <a:xfrm rot="-1297425" flipH="1" flipV="1">
                <a:off x="150" y="688"/>
                <a:ext cx="794" cy="189"/>
                <a:chOff x="-4" y="0"/>
                <a:chExt cx="893" cy="244"/>
              </a:xfrm>
            </p:grpSpPr>
            <p:grpSp>
              <p:nvGrpSpPr>
                <p:cNvPr id="52" name="Group 444"/>
                <p:cNvGrpSpPr>
                  <a:grpSpLocks/>
                </p:cNvGrpSpPr>
                <p:nvPr/>
              </p:nvGrpSpPr>
              <p:grpSpPr bwMode="auto">
                <a:xfrm>
                  <a:off x="-4" y="0"/>
                  <a:ext cx="742" cy="186"/>
                  <a:chOff x="-6" y="0"/>
                  <a:chExt cx="1118" cy="279"/>
                </a:xfrm>
              </p:grpSpPr>
              <p:sp>
                <p:nvSpPr>
                  <p:cNvPr id="301" name="AutoShape 48"/>
                  <p:cNvSpPr>
                    <a:spLocks noChangeArrowheads="1"/>
                  </p:cNvSpPr>
                  <p:nvPr/>
                </p:nvSpPr>
                <p:spPr bwMode="auto">
                  <a:xfrm rot="5263130">
                    <a:off x="288" y="-29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a:ea typeface="华文细黑" pitchFamily="2" charset="-122"/>
                    </a:endParaRPr>
                  </a:p>
                </p:txBody>
              </p:sp>
              <p:sp>
                <p:nvSpPr>
                  <p:cNvPr id="302" name="AutoShape 49"/>
                  <p:cNvSpPr>
                    <a:spLocks noChangeArrowheads="1"/>
                  </p:cNvSpPr>
                  <p:nvPr/>
                </p:nvSpPr>
                <p:spPr bwMode="auto">
                  <a:xfrm rot="6078281">
                    <a:off x="424" y="-29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a:ea typeface="华文细黑" pitchFamily="2" charset="-122"/>
                    </a:endParaRPr>
                  </a:p>
                </p:txBody>
              </p:sp>
              <p:sp>
                <p:nvSpPr>
                  <p:cNvPr id="303" name="AutoShape 50"/>
                  <p:cNvSpPr>
                    <a:spLocks noChangeArrowheads="1"/>
                  </p:cNvSpPr>
                  <p:nvPr/>
                </p:nvSpPr>
                <p:spPr bwMode="auto">
                  <a:xfrm rot="6373927">
                    <a:off x="500" y="-272"/>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a:ea typeface="华文细黑" pitchFamily="2" charset="-122"/>
                    </a:endParaRPr>
                  </a:p>
                </p:txBody>
              </p:sp>
              <p:sp>
                <p:nvSpPr>
                  <p:cNvPr id="304" name="AutoShape 51"/>
                  <p:cNvSpPr>
                    <a:spLocks noChangeArrowheads="1"/>
                  </p:cNvSpPr>
                  <p:nvPr/>
                </p:nvSpPr>
                <p:spPr bwMode="auto">
                  <a:xfrm rot="6906312">
                    <a:off x="590" y="-242"/>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a:ea typeface="华文细黑" pitchFamily="2" charset="-122"/>
                    </a:endParaRPr>
                  </a:p>
                </p:txBody>
              </p:sp>
            </p:grpSp>
            <p:grpSp>
              <p:nvGrpSpPr>
                <p:cNvPr id="53" name="Group 449"/>
                <p:cNvGrpSpPr>
                  <a:grpSpLocks/>
                </p:cNvGrpSpPr>
                <p:nvPr/>
              </p:nvGrpSpPr>
              <p:grpSpPr bwMode="auto">
                <a:xfrm rot="1353540">
                  <a:off x="147" y="58"/>
                  <a:ext cx="742" cy="186"/>
                  <a:chOff x="-6" y="0"/>
                  <a:chExt cx="1118" cy="279"/>
                </a:xfrm>
              </p:grpSpPr>
              <p:sp>
                <p:nvSpPr>
                  <p:cNvPr id="297" name="AutoShape 53"/>
                  <p:cNvSpPr>
                    <a:spLocks noChangeArrowheads="1"/>
                  </p:cNvSpPr>
                  <p:nvPr/>
                </p:nvSpPr>
                <p:spPr bwMode="auto">
                  <a:xfrm rot="5263130">
                    <a:off x="288" y="-29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a:ea typeface="华文细黑" pitchFamily="2" charset="-122"/>
                    </a:endParaRPr>
                  </a:p>
                </p:txBody>
              </p:sp>
              <p:sp>
                <p:nvSpPr>
                  <p:cNvPr id="298" name="AutoShape 54"/>
                  <p:cNvSpPr>
                    <a:spLocks noChangeArrowheads="1"/>
                  </p:cNvSpPr>
                  <p:nvPr/>
                </p:nvSpPr>
                <p:spPr bwMode="auto">
                  <a:xfrm rot="6078281">
                    <a:off x="424" y="-29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a:ea typeface="华文细黑" pitchFamily="2" charset="-122"/>
                    </a:endParaRPr>
                  </a:p>
                </p:txBody>
              </p:sp>
              <p:sp>
                <p:nvSpPr>
                  <p:cNvPr id="299" name="AutoShape 55"/>
                  <p:cNvSpPr>
                    <a:spLocks noChangeArrowheads="1"/>
                  </p:cNvSpPr>
                  <p:nvPr/>
                </p:nvSpPr>
                <p:spPr bwMode="auto">
                  <a:xfrm rot="6373927">
                    <a:off x="500" y="-272"/>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a:ea typeface="华文细黑" pitchFamily="2" charset="-122"/>
                    </a:endParaRPr>
                  </a:p>
                </p:txBody>
              </p:sp>
              <p:sp>
                <p:nvSpPr>
                  <p:cNvPr id="300" name="AutoShape 56"/>
                  <p:cNvSpPr>
                    <a:spLocks noChangeArrowheads="1"/>
                  </p:cNvSpPr>
                  <p:nvPr/>
                </p:nvSpPr>
                <p:spPr bwMode="auto">
                  <a:xfrm rot="6906312">
                    <a:off x="590" y="-242"/>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endParaRPr lang="zh-CN" altLang="en-US">
                      <a:ea typeface="华文细黑" pitchFamily="2" charset="-122"/>
                    </a:endParaRPr>
                  </a:p>
                </p:txBody>
              </p:sp>
            </p:grpSp>
          </p:grpSp>
        </p:grpSp>
        <p:sp>
          <p:nvSpPr>
            <p:cNvPr id="286" name="Rectangle 64"/>
            <p:cNvSpPr>
              <a:spLocks noChangeArrowheads="1"/>
            </p:cNvSpPr>
            <p:nvPr/>
          </p:nvSpPr>
          <p:spPr bwMode="auto">
            <a:xfrm>
              <a:off x="1447800" y="2514600"/>
              <a:ext cx="1695450" cy="5238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2800" b="1">
                  <a:solidFill>
                    <a:srgbClr val="FF0000"/>
                  </a:solidFill>
                </a:rPr>
                <a:t>小区推广</a:t>
              </a:r>
            </a:p>
          </p:txBody>
        </p:sp>
        <p:sp>
          <p:nvSpPr>
            <p:cNvPr id="287" name="Rectangle 64"/>
            <p:cNvSpPr>
              <a:spLocks noChangeArrowheads="1"/>
            </p:cNvSpPr>
            <p:nvPr/>
          </p:nvSpPr>
          <p:spPr bwMode="auto">
            <a:xfrm>
              <a:off x="2714625" y="1703388"/>
              <a:ext cx="2071688" cy="52387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2800" b="1">
                  <a:solidFill>
                    <a:srgbClr val="FF0000"/>
                  </a:solidFill>
                </a:rPr>
                <a:t>渠道营销</a:t>
              </a:r>
            </a:p>
          </p:txBody>
        </p:sp>
        <p:sp>
          <p:nvSpPr>
            <p:cNvPr id="288" name="Rectangle 64"/>
            <p:cNvSpPr>
              <a:spLocks noChangeArrowheads="1"/>
            </p:cNvSpPr>
            <p:nvPr/>
          </p:nvSpPr>
          <p:spPr bwMode="auto">
            <a:xfrm>
              <a:off x="4800600" y="1804988"/>
              <a:ext cx="1771650" cy="5238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2800" b="1" dirty="0">
                  <a:solidFill>
                    <a:srgbClr val="FF0000"/>
                  </a:solidFill>
                </a:rPr>
                <a:t>客户介绍</a:t>
              </a:r>
            </a:p>
          </p:txBody>
        </p:sp>
        <p:sp>
          <p:nvSpPr>
            <p:cNvPr id="289" name="Rectangle 64"/>
            <p:cNvSpPr>
              <a:spLocks noChangeArrowheads="1"/>
            </p:cNvSpPr>
            <p:nvPr/>
          </p:nvSpPr>
          <p:spPr bwMode="auto">
            <a:xfrm>
              <a:off x="6357938" y="2500313"/>
              <a:ext cx="1571625" cy="523875"/>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2800" b="1">
                  <a:solidFill>
                    <a:srgbClr val="FF0000"/>
                  </a:solidFill>
                </a:rPr>
                <a:t>展示厅</a:t>
              </a:r>
            </a:p>
          </p:txBody>
        </p:sp>
        <p:sp>
          <p:nvSpPr>
            <p:cNvPr id="290" name="Rectangle 64"/>
            <p:cNvSpPr>
              <a:spLocks noChangeArrowheads="1"/>
            </p:cNvSpPr>
            <p:nvPr/>
          </p:nvSpPr>
          <p:spPr bwMode="auto">
            <a:xfrm>
              <a:off x="7429500" y="3500438"/>
              <a:ext cx="1371600" cy="523875"/>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2800" b="1">
                  <a:solidFill>
                    <a:srgbClr val="FF0000"/>
                  </a:solidFill>
                </a:rPr>
                <a:t>会销</a:t>
              </a:r>
            </a:p>
          </p:txBody>
        </p:sp>
      </p:grpSp>
      <p:grpSp>
        <p:nvGrpSpPr>
          <p:cNvPr id="54" name="组合 9"/>
          <p:cNvGrpSpPr>
            <a:grpSpLocks/>
          </p:cNvGrpSpPr>
          <p:nvPr/>
        </p:nvGrpSpPr>
        <p:grpSpPr bwMode="auto">
          <a:xfrm>
            <a:off x="3929058" y="1540672"/>
            <a:ext cx="1333507" cy="1492252"/>
            <a:chOff x="4222750" y="1612900"/>
            <a:chExt cx="965933" cy="1303072"/>
          </a:xfrm>
          <a:solidFill>
            <a:srgbClr val="FF0000"/>
          </a:solidFill>
        </p:grpSpPr>
        <p:grpSp>
          <p:nvGrpSpPr>
            <p:cNvPr id="63" name="组合 10"/>
            <p:cNvGrpSpPr>
              <a:grpSpLocks/>
            </p:cNvGrpSpPr>
            <p:nvPr/>
          </p:nvGrpSpPr>
          <p:grpSpPr bwMode="auto">
            <a:xfrm>
              <a:off x="4222750" y="1612900"/>
              <a:ext cx="965933" cy="1303072"/>
              <a:chOff x="4222750" y="1612900"/>
              <a:chExt cx="965933" cy="1303072"/>
            </a:xfrm>
            <a:grpFill/>
          </p:grpSpPr>
          <p:sp>
            <p:nvSpPr>
              <p:cNvPr id="332" name="矩形 1"/>
              <p:cNvSpPr/>
              <p:nvPr/>
            </p:nvSpPr>
            <p:spPr>
              <a:xfrm>
                <a:off x="4332554" y="1612900"/>
                <a:ext cx="763482" cy="1303072"/>
              </a:xfrm>
              <a:custGeom>
                <a:avLst/>
                <a:gdLst/>
                <a:ahLst/>
                <a:cxnLst/>
                <a:rect l="l" t="t" r="r" b="b"/>
                <a:pathLst>
                  <a:path w="763321" h="1303072">
                    <a:moveTo>
                      <a:pt x="381661" y="0"/>
                    </a:moveTo>
                    <a:cubicBezTo>
                      <a:pt x="519794" y="0"/>
                      <a:pt x="657928" y="52696"/>
                      <a:pt x="763321" y="158089"/>
                    </a:cubicBezTo>
                    <a:cubicBezTo>
                      <a:pt x="974107" y="368875"/>
                      <a:pt x="974107" y="710625"/>
                      <a:pt x="763321" y="921411"/>
                    </a:cubicBezTo>
                    <a:lnTo>
                      <a:pt x="381660" y="1303072"/>
                    </a:lnTo>
                    <a:lnTo>
                      <a:pt x="0" y="921411"/>
                    </a:lnTo>
                    <a:cubicBezTo>
                      <a:pt x="-210786" y="710625"/>
                      <a:pt x="-210786" y="368875"/>
                      <a:pt x="0" y="158089"/>
                    </a:cubicBezTo>
                    <a:cubicBezTo>
                      <a:pt x="105392" y="52696"/>
                      <a:pt x="243526" y="0"/>
                      <a:pt x="381661" y="0"/>
                    </a:cubicBezTo>
                    <a:close/>
                  </a:path>
                </a:pathLst>
              </a:custGeom>
              <a:grpFill/>
              <a:ln w="9525">
                <a:solidFill>
                  <a:srgbClr val="D7D7D7"/>
                </a:solidFill>
                <a:round/>
                <a:headEnd/>
                <a:tailEnd/>
              </a:ln>
              <a:effectLst/>
            </p:spPr>
            <p:txBody>
              <a:bodyPr anchor="ctr"/>
              <a:lstStyle/>
              <a:p>
                <a:pPr fontAlgn="auto">
                  <a:lnSpc>
                    <a:spcPct val="120000"/>
                  </a:lnSpc>
                  <a:spcBef>
                    <a:spcPts val="0"/>
                  </a:spcBef>
                  <a:spcAft>
                    <a:spcPts val="0"/>
                  </a:spcAft>
                  <a:defRPr/>
                </a:pPr>
                <a:endParaRPr lang="zh-CN" altLang="en-US" kern="0" dirty="0">
                  <a:solidFill>
                    <a:srgbClr val="4D4D4D"/>
                  </a:solidFill>
                </a:endParaRPr>
              </a:p>
            </p:txBody>
          </p:sp>
          <p:sp>
            <p:nvSpPr>
              <p:cNvPr id="333" name="未知"/>
              <p:cNvSpPr>
                <a:spLocks/>
              </p:cNvSpPr>
              <p:nvPr/>
            </p:nvSpPr>
            <p:spPr bwMode="auto">
              <a:xfrm>
                <a:off x="4222750" y="1638618"/>
                <a:ext cx="965933" cy="51780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pFill/>
              <a:ln>
                <a:noFill/>
              </a:ln>
              <a:extLst/>
            </p:spPr>
            <p:txBody>
              <a:bodyPr/>
              <a:lstStyle/>
              <a:p>
                <a:pPr fontAlgn="auto">
                  <a:spcBef>
                    <a:spcPts val="0"/>
                  </a:spcBef>
                  <a:spcAft>
                    <a:spcPts val="0"/>
                  </a:spcAft>
                  <a:defRPr/>
                </a:pPr>
                <a:endParaRPr lang="zh-CN" altLang="en-US" kern="0" dirty="0">
                  <a:solidFill>
                    <a:sysClr val="windowText" lastClr="000000"/>
                  </a:solidFill>
                  <a:latin typeface="+mn-lt"/>
                </a:endParaRPr>
              </a:p>
            </p:txBody>
          </p:sp>
        </p:grpSp>
        <p:sp>
          <p:nvSpPr>
            <p:cNvPr id="331" name="TextBox 11"/>
            <p:cNvSpPr txBox="1">
              <a:spLocks noChangeArrowheads="1"/>
            </p:cNvSpPr>
            <p:nvPr/>
          </p:nvSpPr>
          <p:spPr bwMode="auto">
            <a:xfrm>
              <a:off x="4377990" y="1862426"/>
              <a:ext cx="727777" cy="403405"/>
            </a:xfrm>
            <a:prstGeom prst="rect">
              <a:avLst/>
            </a:prstGeom>
            <a:grpFill/>
            <a:ln w="9525">
              <a:noFill/>
              <a:miter lim="800000"/>
              <a:headEnd/>
              <a:tailEnd/>
            </a:ln>
          </p:spPr>
          <p:txBody>
            <a:bodyPr anchor="ctr">
              <a:spAutoFit/>
            </a:bodyPr>
            <a:lstStyle/>
            <a:p>
              <a:pPr>
                <a:defRPr/>
              </a:pPr>
              <a:r>
                <a:rPr lang="zh-CN" altLang="en-US" b="1" dirty="0">
                  <a:solidFill>
                    <a:schemeClr val="bg1"/>
                  </a:solidFill>
                </a:rPr>
                <a:t> </a:t>
              </a:r>
              <a:r>
                <a:rPr lang="zh-CN" altLang="en-US" sz="2400" b="1" dirty="0">
                  <a:solidFill>
                    <a:schemeClr val="bg1"/>
                  </a:solidFill>
                </a:rPr>
                <a:t>网站</a:t>
              </a:r>
            </a:p>
          </p:txBody>
        </p:sp>
      </p:grpSp>
      <p:grpSp>
        <p:nvGrpSpPr>
          <p:cNvPr id="256" name="组合 14"/>
          <p:cNvGrpSpPr>
            <a:grpSpLocks/>
          </p:cNvGrpSpPr>
          <p:nvPr/>
        </p:nvGrpSpPr>
        <p:grpSpPr bwMode="auto">
          <a:xfrm rot="-1290687">
            <a:off x="5539098" y="2764205"/>
            <a:ext cx="1457986" cy="1260830"/>
            <a:chOff x="5527613" y="3203575"/>
            <a:chExt cx="1259579" cy="922766"/>
          </a:xfrm>
          <a:solidFill>
            <a:srgbClr val="FFC000"/>
          </a:solidFill>
        </p:grpSpPr>
        <p:grpSp>
          <p:nvGrpSpPr>
            <p:cNvPr id="263" name="组合 15"/>
            <p:cNvGrpSpPr>
              <a:grpSpLocks/>
            </p:cNvGrpSpPr>
            <p:nvPr/>
          </p:nvGrpSpPr>
          <p:grpSpPr bwMode="auto">
            <a:xfrm>
              <a:off x="5527200" y="3203227"/>
              <a:ext cx="1259732" cy="922766"/>
              <a:chOff x="5527200" y="3203227"/>
              <a:chExt cx="1259732" cy="922766"/>
            </a:xfrm>
            <a:grpFill/>
          </p:grpSpPr>
          <p:sp>
            <p:nvSpPr>
              <p:cNvPr id="337" name="矩形 19"/>
              <p:cNvSpPr/>
              <p:nvPr/>
            </p:nvSpPr>
            <p:spPr>
              <a:xfrm>
                <a:off x="5527200" y="3203227"/>
                <a:ext cx="1146474" cy="922766"/>
              </a:xfrm>
              <a:custGeom>
                <a:avLst/>
                <a:gdLst/>
                <a:ahLst/>
                <a:cxnLst/>
                <a:rect l="l" t="t" r="r" b="b"/>
                <a:pathLst>
                  <a:path w="1146667" h="922766">
                    <a:moveTo>
                      <a:pt x="764444" y="0"/>
                    </a:moveTo>
                    <a:cubicBezTo>
                      <a:pt x="902782" y="0"/>
                      <a:pt x="1041119" y="52773"/>
                      <a:pt x="1146667" y="158321"/>
                    </a:cubicBezTo>
                    <a:cubicBezTo>
                      <a:pt x="1357762" y="369417"/>
                      <a:pt x="1357762" y="711670"/>
                      <a:pt x="1146667" y="922766"/>
                    </a:cubicBezTo>
                    <a:cubicBezTo>
                      <a:pt x="935571" y="1133861"/>
                      <a:pt x="593317" y="1133861"/>
                      <a:pt x="382222" y="922766"/>
                    </a:cubicBezTo>
                    <a:lnTo>
                      <a:pt x="0" y="540543"/>
                    </a:lnTo>
                    <a:lnTo>
                      <a:pt x="382222" y="158321"/>
                    </a:lnTo>
                    <a:cubicBezTo>
                      <a:pt x="487770" y="52773"/>
                      <a:pt x="626107" y="0"/>
                      <a:pt x="764444" y="0"/>
                    </a:cubicBezTo>
                    <a:close/>
                  </a:path>
                </a:pathLst>
              </a:custGeom>
              <a:grpFill/>
              <a:ln w="9525">
                <a:solidFill>
                  <a:srgbClr val="D7D7D7"/>
                </a:solidFill>
                <a:round/>
                <a:headEnd/>
                <a:tailEnd/>
              </a:ln>
              <a:effectLst/>
            </p:spPr>
            <p:txBody>
              <a:bodyPr anchor="ctr"/>
              <a:lstStyle/>
              <a:p>
                <a:pPr fontAlgn="auto">
                  <a:lnSpc>
                    <a:spcPct val="120000"/>
                  </a:lnSpc>
                  <a:spcBef>
                    <a:spcPts val="0"/>
                  </a:spcBef>
                  <a:spcAft>
                    <a:spcPts val="0"/>
                  </a:spcAft>
                  <a:defRPr/>
                </a:pPr>
                <a:endParaRPr lang="zh-CN" altLang="en-US" kern="0" dirty="0">
                  <a:solidFill>
                    <a:srgbClr val="4D4D4D"/>
                  </a:solidFill>
                </a:endParaRPr>
              </a:p>
            </p:txBody>
          </p:sp>
          <p:sp>
            <p:nvSpPr>
              <p:cNvPr id="338" name="未知"/>
              <p:cNvSpPr>
                <a:spLocks/>
              </p:cNvSpPr>
              <p:nvPr/>
            </p:nvSpPr>
            <p:spPr bwMode="auto">
              <a:xfrm>
                <a:off x="5820398" y="3223996"/>
                <a:ext cx="966534" cy="51798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pFill/>
              <a:ln>
                <a:noFill/>
              </a:ln>
              <a:extLst/>
            </p:spPr>
            <p:txBody>
              <a:bodyPr/>
              <a:lstStyle/>
              <a:p>
                <a:pPr fontAlgn="auto">
                  <a:spcBef>
                    <a:spcPts val="0"/>
                  </a:spcBef>
                  <a:spcAft>
                    <a:spcPts val="0"/>
                  </a:spcAft>
                  <a:defRPr/>
                </a:pPr>
                <a:endParaRPr lang="zh-CN" altLang="en-US" kern="0" dirty="0">
                  <a:solidFill>
                    <a:sysClr val="windowText" lastClr="000000"/>
                  </a:solidFill>
                  <a:latin typeface="+mn-lt"/>
                </a:endParaRPr>
              </a:p>
            </p:txBody>
          </p:sp>
        </p:grpSp>
        <p:sp>
          <p:nvSpPr>
            <p:cNvPr id="336" name="TextBox 16"/>
            <p:cNvSpPr txBox="1">
              <a:spLocks noChangeArrowheads="1"/>
            </p:cNvSpPr>
            <p:nvPr/>
          </p:nvSpPr>
          <p:spPr bwMode="auto">
            <a:xfrm rot="1290687">
              <a:off x="5914673" y="3551335"/>
              <a:ext cx="857156" cy="398717"/>
            </a:xfrm>
            <a:prstGeom prst="rect">
              <a:avLst/>
            </a:prstGeom>
            <a:grpFill/>
            <a:ln w="9525">
              <a:noFill/>
              <a:miter lim="800000"/>
              <a:headEnd/>
              <a:tailEnd/>
            </a:ln>
          </p:spPr>
          <p:txBody>
            <a:bodyPr anchor="ctr">
              <a:spAutoFit/>
            </a:bodyPr>
            <a:lstStyle/>
            <a:p>
              <a:pPr>
                <a:defRPr/>
              </a:pPr>
              <a:r>
                <a:rPr lang="en-US" altLang="zh-CN" sz="2400" b="1" dirty="0">
                  <a:solidFill>
                    <a:schemeClr val="bg1"/>
                  </a:solidFill>
                </a:rPr>
                <a:t>SEO</a:t>
              </a:r>
              <a:endParaRPr lang="zh-CN" altLang="en-US" sz="2400" b="1" dirty="0">
                <a:solidFill>
                  <a:schemeClr val="bg1"/>
                </a:solidFill>
              </a:endParaRPr>
            </a:p>
          </p:txBody>
        </p:sp>
      </p:grpSp>
      <p:grpSp>
        <p:nvGrpSpPr>
          <p:cNvPr id="264" name="组合 19"/>
          <p:cNvGrpSpPr>
            <a:grpSpLocks/>
          </p:cNvGrpSpPr>
          <p:nvPr/>
        </p:nvGrpSpPr>
        <p:grpSpPr bwMode="auto">
          <a:xfrm rot="-3884655">
            <a:off x="5625338" y="4598771"/>
            <a:ext cx="1004550" cy="1457253"/>
            <a:chOff x="4332853" y="4564328"/>
            <a:chExt cx="762897" cy="1230443"/>
          </a:xfrm>
          <a:solidFill>
            <a:srgbClr val="0070C0"/>
          </a:solidFill>
        </p:grpSpPr>
        <p:grpSp>
          <p:nvGrpSpPr>
            <p:cNvPr id="271" name="组合 20"/>
            <p:cNvGrpSpPr>
              <a:grpSpLocks/>
            </p:cNvGrpSpPr>
            <p:nvPr/>
          </p:nvGrpSpPr>
          <p:grpSpPr bwMode="auto">
            <a:xfrm>
              <a:off x="4333524" y="4563174"/>
              <a:ext cx="762897" cy="1144985"/>
              <a:chOff x="4333524" y="4563174"/>
              <a:chExt cx="762897" cy="1144985"/>
            </a:xfrm>
            <a:grpFill/>
          </p:grpSpPr>
          <p:sp>
            <p:nvSpPr>
              <p:cNvPr id="342" name="矩形 21"/>
              <p:cNvSpPr/>
              <p:nvPr/>
            </p:nvSpPr>
            <p:spPr>
              <a:xfrm>
                <a:off x="4333524" y="4563174"/>
                <a:ext cx="762897" cy="1144985"/>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pFill/>
              <a:ln w="9525">
                <a:solidFill>
                  <a:srgbClr val="D7D7D7"/>
                </a:solidFill>
                <a:round/>
                <a:headEnd/>
                <a:tailEnd/>
              </a:ln>
              <a:effectLst/>
            </p:spPr>
            <p:txBody>
              <a:bodyPr anchor="ctr"/>
              <a:lstStyle/>
              <a:p>
                <a:pPr fontAlgn="auto">
                  <a:lnSpc>
                    <a:spcPct val="120000"/>
                  </a:lnSpc>
                  <a:spcBef>
                    <a:spcPts val="0"/>
                  </a:spcBef>
                  <a:spcAft>
                    <a:spcPts val="0"/>
                  </a:spcAft>
                  <a:defRPr/>
                </a:pPr>
                <a:endParaRPr lang="zh-CN" altLang="en-US" kern="0">
                  <a:solidFill>
                    <a:srgbClr val="4D4D4D"/>
                  </a:solidFill>
                </a:endParaRPr>
              </a:p>
            </p:txBody>
          </p:sp>
          <p:sp>
            <p:nvSpPr>
              <p:cNvPr id="343" name="矩形 21"/>
              <p:cNvSpPr/>
              <p:nvPr/>
            </p:nvSpPr>
            <p:spPr>
              <a:xfrm>
                <a:off x="4407198" y="4618153"/>
                <a:ext cx="640754" cy="961132"/>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pFill/>
              <a:ln w="9525">
                <a:noFill/>
                <a:round/>
                <a:headEnd/>
                <a:tailEnd/>
              </a:ln>
              <a:effectLst/>
            </p:spPr>
            <p:txBody>
              <a:bodyPr anchor="ctr"/>
              <a:lstStyle/>
              <a:p>
                <a:pPr fontAlgn="auto">
                  <a:lnSpc>
                    <a:spcPct val="120000"/>
                  </a:lnSpc>
                  <a:spcBef>
                    <a:spcPts val="0"/>
                  </a:spcBef>
                  <a:spcAft>
                    <a:spcPts val="0"/>
                  </a:spcAft>
                  <a:defRPr/>
                </a:pPr>
                <a:endParaRPr lang="zh-CN" altLang="en-US" kern="0">
                  <a:solidFill>
                    <a:sysClr val="window" lastClr="FFFFFF"/>
                  </a:solidFill>
                </a:endParaRPr>
              </a:p>
            </p:txBody>
          </p:sp>
        </p:grpSp>
        <p:sp>
          <p:nvSpPr>
            <p:cNvPr id="341" name="TextBox 340"/>
            <p:cNvSpPr txBox="1"/>
            <p:nvPr/>
          </p:nvSpPr>
          <p:spPr>
            <a:xfrm rot="3884655">
              <a:off x="4353327" y="5183870"/>
              <a:ext cx="832979" cy="388824"/>
            </a:xfrm>
            <a:prstGeom prst="rect">
              <a:avLst/>
            </a:prstGeom>
            <a:grpFill/>
          </p:spPr>
          <p:txBody>
            <a:bodyPr anchor="ctr">
              <a:spAutoFit/>
            </a:bodyPr>
            <a:lstStyle/>
            <a:p>
              <a:pPr fontAlgn="auto">
                <a:spcBef>
                  <a:spcPts val="0"/>
                </a:spcBef>
                <a:spcAft>
                  <a:spcPts val="0"/>
                </a:spcAft>
                <a:defRPr/>
              </a:pPr>
              <a:r>
                <a:rPr lang="en-US" altLang="zh-CN" sz="2400" b="1" kern="0" dirty="0">
                  <a:solidFill>
                    <a:schemeClr val="bg1"/>
                  </a:solidFill>
                </a:rPr>
                <a:t>SEM</a:t>
              </a:r>
              <a:endParaRPr lang="zh-CN" altLang="en-US" sz="2400" b="1" kern="0" dirty="0">
                <a:solidFill>
                  <a:schemeClr val="bg1"/>
                </a:solidFill>
              </a:endParaRPr>
            </a:p>
          </p:txBody>
        </p:sp>
      </p:grpSp>
      <p:grpSp>
        <p:nvGrpSpPr>
          <p:cNvPr id="272" name="组合 24"/>
          <p:cNvGrpSpPr>
            <a:grpSpLocks/>
          </p:cNvGrpSpPr>
          <p:nvPr/>
        </p:nvGrpSpPr>
        <p:grpSpPr bwMode="auto">
          <a:xfrm rot="1365600">
            <a:off x="1935917" y="2374183"/>
            <a:ext cx="1697198" cy="1502212"/>
            <a:chOff x="2588815" y="3203971"/>
            <a:chExt cx="1304031" cy="1080295"/>
          </a:xfrm>
          <a:solidFill>
            <a:srgbClr val="FFFF00"/>
          </a:solidFill>
        </p:grpSpPr>
        <p:grpSp>
          <p:nvGrpSpPr>
            <p:cNvPr id="273" name="组合 25"/>
            <p:cNvGrpSpPr>
              <a:grpSpLocks/>
            </p:cNvGrpSpPr>
            <p:nvPr/>
          </p:nvGrpSpPr>
          <p:grpSpPr bwMode="auto">
            <a:xfrm>
              <a:off x="2588815" y="3203971"/>
              <a:ext cx="1304031" cy="1080295"/>
              <a:chOff x="2588815" y="3203971"/>
              <a:chExt cx="1304031" cy="1080295"/>
            </a:xfrm>
            <a:grpFill/>
          </p:grpSpPr>
          <p:sp>
            <p:nvSpPr>
              <p:cNvPr id="347"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pFill/>
              <a:ln w="9525">
                <a:solidFill>
                  <a:srgbClr val="D7D7D7"/>
                </a:solidFill>
                <a:round/>
                <a:headEnd/>
                <a:tailEnd/>
              </a:ln>
              <a:effectLst/>
            </p:spPr>
            <p:txBody>
              <a:bodyPr anchor="ctr"/>
              <a:lstStyle/>
              <a:p>
                <a:pPr fontAlgn="auto">
                  <a:lnSpc>
                    <a:spcPct val="120000"/>
                  </a:lnSpc>
                  <a:spcBef>
                    <a:spcPts val="0"/>
                  </a:spcBef>
                  <a:spcAft>
                    <a:spcPts val="0"/>
                  </a:spcAft>
                  <a:defRPr/>
                </a:pPr>
                <a:endParaRPr lang="zh-CN" altLang="en-US" kern="0">
                  <a:solidFill>
                    <a:srgbClr val="4D4D4D"/>
                  </a:solidFill>
                </a:endParaRPr>
              </a:p>
            </p:txBody>
          </p:sp>
          <p:sp>
            <p:nvSpPr>
              <p:cNvPr id="348" name="未知"/>
              <p:cNvSpPr>
                <a:spLocks/>
              </p:cNvSpPr>
              <p:nvPr/>
            </p:nvSpPr>
            <p:spPr bwMode="auto">
              <a:xfrm>
                <a:off x="2657538" y="3235561"/>
                <a:ext cx="964744" cy="518746"/>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pFill/>
              <a:ln>
                <a:noFill/>
              </a:ln>
              <a:extLst/>
            </p:spPr>
            <p:txBody>
              <a:bodyPr/>
              <a:lstStyle/>
              <a:p>
                <a:pPr fontAlgn="auto">
                  <a:spcBef>
                    <a:spcPts val="0"/>
                  </a:spcBef>
                  <a:spcAft>
                    <a:spcPts val="0"/>
                  </a:spcAft>
                  <a:defRPr/>
                </a:pPr>
                <a:endParaRPr lang="zh-CN" altLang="en-US" kern="0" dirty="0">
                  <a:solidFill>
                    <a:sysClr val="windowText" lastClr="000000"/>
                  </a:solidFill>
                  <a:latin typeface="+mn-lt"/>
                </a:endParaRPr>
              </a:p>
            </p:txBody>
          </p:sp>
        </p:grpSp>
        <p:sp>
          <p:nvSpPr>
            <p:cNvPr id="346" name="TextBox 26"/>
            <p:cNvSpPr txBox="1">
              <a:spLocks noChangeArrowheads="1"/>
            </p:cNvSpPr>
            <p:nvPr/>
          </p:nvSpPr>
          <p:spPr bwMode="auto">
            <a:xfrm rot="20234400">
              <a:off x="2798291" y="3496221"/>
              <a:ext cx="805859" cy="597600"/>
            </a:xfrm>
            <a:prstGeom prst="rect">
              <a:avLst/>
            </a:prstGeom>
            <a:grpFill/>
            <a:ln w="9525">
              <a:noFill/>
              <a:miter lim="800000"/>
              <a:headEnd/>
              <a:tailEnd/>
            </a:ln>
          </p:spPr>
          <p:txBody>
            <a:bodyPr anchor="ctr">
              <a:spAutoFit/>
            </a:bodyPr>
            <a:lstStyle/>
            <a:p>
              <a:pPr>
                <a:defRPr/>
              </a:pPr>
              <a:r>
                <a:rPr lang="en-US" altLang="zh-CN" sz="2400" b="1" dirty="0">
                  <a:solidFill>
                    <a:schemeClr val="bg1"/>
                  </a:solidFill>
                </a:rPr>
                <a:t>EPM</a:t>
              </a:r>
            </a:p>
            <a:p>
              <a:pPr>
                <a:defRPr/>
              </a:pPr>
              <a:r>
                <a:rPr lang="en-US" altLang="zh-CN" sz="2400" b="1" dirty="0">
                  <a:solidFill>
                    <a:schemeClr val="bg1"/>
                  </a:solidFill>
                </a:rPr>
                <a:t>BBS</a:t>
              </a:r>
              <a:endParaRPr lang="zh-CN" altLang="en-US" sz="2400" b="1" dirty="0">
                <a:solidFill>
                  <a:schemeClr val="bg1"/>
                </a:solidFill>
              </a:endParaRPr>
            </a:p>
          </p:txBody>
        </p:sp>
      </p:grpSp>
      <p:grpSp>
        <p:nvGrpSpPr>
          <p:cNvPr id="274" name="组合 348"/>
          <p:cNvGrpSpPr>
            <a:grpSpLocks/>
          </p:cNvGrpSpPr>
          <p:nvPr/>
        </p:nvGrpSpPr>
        <p:grpSpPr bwMode="auto">
          <a:xfrm rot="-1464518">
            <a:off x="2112963" y="4469626"/>
            <a:ext cx="1555750" cy="1501775"/>
            <a:chOff x="2588815" y="3203971"/>
            <a:chExt cx="1304031" cy="1080295"/>
          </a:xfrm>
        </p:grpSpPr>
        <p:grpSp>
          <p:nvGrpSpPr>
            <p:cNvPr id="275" name="组合 41"/>
            <p:cNvGrpSpPr>
              <a:grpSpLocks/>
            </p:cNvGrpSpPr>
            <p:nvPr/>
          </p:nvGrpSpPr>
          <p:grpSpPr bwMode="auto">
            <a:xfrm>
              <a:off x="2588815" y="3203971"/>
              <a:ext cx="1304031" cy="1080295"/>
              <a:chOff x="2588815" y="3203971"/>
              <a:chExt cx="1304031" cy="1080295"/>
            </a:xfrm>
          </p:grpSpPr>
          <p:sp>
            <p:nvSpPr>
              <p:cNvPr id="352"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solidFill>
                <a:srgbClr val="7030A0"/>
              </a:solidFill>
              <a:ln w="9525">
                <a:solidFill>
                  <a:srgbClr val="D7D7D7"/>
                </a:solidFill>
                <a:round/>
                <a:headEnd/>
                <a:tailEnd/>
              </a:ln>
              <a:effectLst/>
            </p:spPr>
            <p:txBody>
              <a:bodyPr anchor="ctr"/>
              <a:lstStyle/>
              <a:p>
                <a:pPr fontAlgn="auto">
                  <a:lnSpc>
                    <a:spcPct val="120000"/>
                  </a:lnSpc>
                  <a:spcBef>
                    <a:spcPts val="0"/>
                  </a:spcBef>
                  <a:spcAft>
                    <a:spcPts val="0"/>
                  </a:spcAft>
                  <a:defRPr/>
                </a:pPr>
                <a:endParaRPr lang="zh-CN" altLang="en-US" kern="0">
                  <a:solidFill>
                    <a:srgbClr val="4D4D4D"/>
                  </a:solidFill>
                </a:endParaRPr>
              </a:p>
            </p:txBody>
          </p:sp>
          <p:sp>
            <p:nvSpPr>
              <p:cNvPr id="353" name="未知"/>
              <p:cNvSpPr>
                <a:spLocks/>
              </p:cNvSpPr>
              <p:nvPr/>
            </p:nvSpPr>
            <p:spPr bwMode="auto">
              <a:xfrm>
                <a:off x="2659344" y="3234354"/>
                <a:ext cx="964717" cy="51845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fontAlgn="auto">
                  <a:spcBef>
                    <a:spcPts val="0"/>
                  </a:spcBef>
                  <a:spcAft>
                    <a:spcPts val="0"/>
                  </a:spcAft>
                  <a:defRPr/>
                </a:pPr>
                <a:endParaRPr lang="zh-CN" altLang="en-US" kern="0" dirty="0">
                  <a:solidFill>
                    <a:sysClr val="windowText" lastClr="000000"/>
                  </a:solidFill>
                  <a:latin typeface="+mn-lt"/>
                </a:endParaRPr>
              </a:p>
            </p:txBody>
          </p:sp>
        </p:grpSp>
        <p:sp>
          <p:nvSpPr>
            <p:cNvPr id="351" name="TextBox 350"/>
            <p:cNvSpPr txBox="1">
              <a:spLocks noChangeArrowheads="1"/>
            </p:cNvSpPr>
            <p:nvPr/>
          </p:nvSpPr>
          <p:spPr bwMode="auto">
            <a:xfrm rot="1464518">
              <a:off x="2698799" y="3518370"/>
              <a:ext cx="895844" cy="369466"/>
            </a:xfrm>
            <a:prstGeom prst="rect">
              <a:avLst/>
            </a:prstGeom>
            <a:noFill/>
            <a:ln w="9525">
              <a:noFill/>
              <a:miter lim="800000"/>
              <a:headEnd/>
              <a:tailEnd/>
            </a:ln>
          </p:spPr>
          <p:txBody>
            <a:bodyPr anchor="ctr">
              <a:spAutoFit/>
            </a:bodyPr>
            <a:lstStyle/>
            <a:p>
              <a:r>
                <a:rPr lang="en-US" altLang="zh-CN" sz="2400" b="1">
                  <a:solidFill>
                    <a:schemeClr val="bg1"/>
                  </a:solidFill>
                </a:rPr>
                <a:t>MMM</a:t>
              </a:r>
              <a:endParaRPr lang="zh-CN" altLang="en-US" sz="2400" b="1">
                <a:solidFill>
                  <a:schemeClr val="bg1"/>
                </a:solidFill>
              </a:endParaRPr>
            </a:p>
          </p:txBody>
        </p:sp>
      </p:grpSp>
      <p:grpSp>
        <p:nvGrpSpPr>
          <p:cNvPr id="276" name="组合 24"/>
          <p:cNvGrpSpPr>
            <a:grpSpLocks/>
          </p:cNvGrpSpPr>
          <p:nvPr/>
        </p:nvGrpSpPr>
        <p:grpSpPr bwMode="auto">
          <a:xfrm rot="-5400000">
            <a:off x="3896510" y="5222898"/>
            <a:ext cx="1493855" cy="1571637"/>
            <a:chOff x="2588815" y="3203971"/>
            <a:chExt cx="1304031" cy="1080295"/>
          </a:xfrm>
          <a:solidFill>
            <a:srgbClr val="00B050"/>
          </a:solidFill>
        </p:grpSpPr>
        <p:grpSp>
          <p:nvGrpSpPr>
            <p:cNvPr id="277" name="组合 25"/>
            <p:cNvGrpSpPr>
              <a:grpSpLocks/>
            </p:cNvGrpSpPr>
            <p:nvPr/>
          </p:nvGrpSpPr>
          <p:grpSpPr bwMode="auto">
            <a:xfrm>
              <a:off x="2588815" y="3203971"/>
              <a:ext cx="1304031" cy="1080295"/>
              <a:chOff x="2588815" y="3203971"/>
              <a:chExt cx="1304031" cy="1080295"/>
            </a:xfrm>
            <a:grpFill/>
          </p:grpSpPr>
          <p:sp>
            <p:nvSpPr>
              <p:cNvPr id="357"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pFill/>
              <a:ln w="9525">
                <a:solidFill>
                  <a:srgbClr val="D7D7D7"/>
                </a:solidFill>
                <a:round/>
                <a:headEnd/>
                <a:tailEnd/>
              </a:ln>
              <a:effectLst/>
            </p:spPr>
            <p:txBody>
              <a:bodyPr anchor="ctr"/>
              <a:lstStyle/>
              <a:p>
                <a:pPr fontAlgn="auto">
                  <a:lnSpc>
                    <a:spcPct val="120000"/>
                  </a:lnSpc>
                  <a:spcBef>
                    <a:spcPts val="0"/>
                  </a:spcBef>
                  <a:spcAft>
                    <a:spcPts val="0"/>
                  </a:spcAft>
                  <a:defRPr/>
                </a:pPr>
                <a:endParaRPr lang="zh-CN" altLang="en-US" kern="0">
                  <a:solidFill>
                    <a:srgbClr val="4D4D4D"/>
                  </a:solidFill>
                </a:endParaRPr>
              </a:p>
            </p:txBody>
          </p:sp>
          <p:sp>
            <p:nvSpPr>
              <p:cNvPr id="358" name="未知"/>
              <p:cNvSpPr>
                <a:spLocks/>
              </p:cNvSpPr>
              <p:nvPr/>
            </p:nvSpPr>
            <p:spPr bwMode="auto">
              <a:xfrm>
                <a:off x="2659072" y="3236500"/>
                <a:ext cx="964744" cy="51874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pFill/>
              <a:ln>
                <a:noFill/>
              </a:ln>
              <a:extLst/>
            </p:spPr>
            <p:txBody>
              <a:bodyPr/>
              <a:lstStyle/>
              <a:p>
                <a:pPr fontAlgn="auto">
                  <a:spcBef>
                    <a:spcPts val="0"/>
                  </a:spcBef>
                  <a:spcAft>
                    <a:spcPts val="0"/>
                  </a:spcAft>
                  <a:defRPr/>
                </a:pPr>
                <a:endParaRPr lang="zh-CN" altLang="en-US" kern="0" dirty="0">
                  <a:solidFill>
                    <a:sysClr val="windowText" lastClr="000000"/>
                  </a:solidFill>
                  <a:latin typeface="+mn-lt"/>
                </a:endParaRPr>
              </a:p>
            </p:txBody>
          </p:sp>
        </p:grpSp>
        <p:sp>
          <p:nvSpPr>
            <p:cNvPr id="356" name="TextBox 26"/>
            <p:cNvSpPr txBox="1">
              <a:spLocks noChangeArrowheads="1"/>
            </p:cNvSpPr>
            <p:nvPr/>
          </p:nvSpPr>
          <p:spPr bwMode="auto">
            <a:xfrm rot="5400000">
              <a:off x="2698356" y="3610976"/>
              <a:ext cx="845371" cy="403001"/>
            </a:xfrm>
            <a:prstGeom prst="rect">
              <a:avLst/>
            </a:prstGeom>
            <a:grpFill/>
            <a:ln w="9525">
              <a:noFill/>
              <a:miter lim="800000"/>
              <a:headEnd/>
              <a:tailEnd/>
            </a:ln>
          </p:spPr>
          <p:txBody>
            <a:bodyPr anchor="ctr">
              <a:spAutoFit/>
            </a:bodyPr>
            <a:lstStyle/>
            <a:p>
              <a:pPr>
                <a:defRPr/>
              </a:pPr>
              <a:r>
                <a:rPr lang="en-US" altLang="zh-CN" sz="2400" b="1" dirty="0">
                  <a:solidFill>
                    <a:schemeClr val="bg1"/>
                  </a:solidFill>
                </a:rPr>
                <a:t> SMM</a:t>
              </a:r>
              <a:endParaRPr lang="zh-CN" altLang="en-US" sz="2400" b="1" dirty="0">
                <a:solidFill>
                  <a:schemeClr val="bg1"/>
                </a:solidFill>
              </a:endParaRPr>
            </a:p>
          </p:txBody>
        </p:sp>
      </p:grpSp>
      <p:grpSp>
        <p:nvGrpSpPr>
          <p:cNvPr id="285" name="组合 6"/>
          <p:cNvGrpSpPr>
            <a:grpSpLocks/>
          </p:cNvGrpSpPr>
          <p:nvPr/>
        </p:nvGrpSpPr>
        <p:grpSpPr bwMode="auto">
          <a:xfrm>
            <a:off x="3643313" y="3307582"/>
            <a:ext cx="1779587" cy="1662112"/>
            <a:chOff x="4175125" y="3227388"/>
            <a:chExt cx="1079500" cy="1079500"/>
          </a:xfrm>
        </p:grpSpPr>
        <p:sp>
          <p:nvSpPr>
            <p:cNvPr id="360" name="Oval 19"/>
            <p:cNvSpPr>
              <a:spLocks noChangeArrowheads="1"/>
            </p:cNvSpPr>
            <p:nvPr/>
          </p:nvSpPr>
          <p:spPr bwMode="auto">
            <a:xfrm>
              <a:off x="4175125" y="3227388"/>
              <a:ext cx="1079500" cy="1079500"/>
            </a:xfrm>
            <a:prstGeom prst="ellipse">
              <a:avLst/>
            </a:prstGeom>
            <a:gradFill rotWithShape="1">
              <a:gsLst>
                <a:gs pos="0">
                  <a:schemeClr val="accent1"/>
                </a:gs>
                <a:gs pos="100000">
                  <a:schemeClr val="accent1">
                    <a:gamma/>
                    <a:shade val="46275"/>
                    <a:invGamma/>
                  </a:schemeClr>
                </a:gs>
              </a:gsLst>
              <a:lin ang="5400000" scaled="1"/>
            </a:gradFill>
            <a:ln w="9525">
              <a:solidFill>
                <a:srgbClr val="F9F9F9"/>
              </a:solidFill>
              <a:round/>
              <a:headEnd/>
              <a:tailEnd/>
            </a:ln>
          </p:spPr>
          <p:txBody>
            <a:bodyPr anchor="ctr"/>
            <a:lstStyle/>
            <a:p>
              <a:pPr algn="ctr" fontAlgn="auto">
                <a:lnSpc>
                  <a:spcPct val="120000"/>
                </a:lnSpc>
                <a:spcBef>
                  <a:spcPts val="0"/>
                </a:spcBef>
                <a:spcAft>
                  <a:spcPts val="0"/>
                </a:spcAft>
                <a:defRPr/>
              </a:pPr>
              <a:r>
                <a:rPr lang="zh-CN" altLang="en-US" sz="3200" b="1" kern="0" dirty="0">
                  <a:solidFill>
                    <a:schemeClr val="bg1"/>
                  </a:solidFill>
                </a:rPr>
                <a:t>流量</a:t>
              </a:r>
            </a:p>
          </p:txBody>
        </p:sp>
        <p:sp>
          <p:nvSpPr>
            <p:cNvPr id="361" name="未知"/>
            <p:cNvSpPr>
              <a:spLocks/>
            </p:cNvSpPr>
            <p:nvPr/>
          </p:nvSpPr>
          <p:spPr bwMode="auto">
            <a:xfrm>
              <a:off x="4222311" y="3227388"/>
              <a:ext cx="948535" cy="517583"/>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fontAlgn="auto">
                <a:spcBef>
                  <a:spcPts val="0"/>
                </a:spcBef>
                <a:spcAft>
                  <a:spcPts val="0"/>
                </a:spcAft>
                <a:defRPr/>
              </a:pPr>
              <a:endParaRPr lang="zh-CN" altLang="en-US" kern="0" dirty="0">
                <a:solidFill>
                  <a:sysClr val="windowText" lastClr="000000"/>
                </a:solidFill>
                <a:latin typeface="+mn-lt"/>
              </a:endParaRPr>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16" fill="hold" grpId="0" nodeType="clickEffect">
                                  <p:stCondLst>
                                    <p:cond delay="0"/>
                                  </p:stCondLst>
                                  <p:childTnLst>
                                    <p:animEffect transition="out" filter="plus(in)">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par>
                                <p:cTn id="8" presetID="13" presetClass="exit" presetSubtype="16" fill="hold" grpId="0" nodeType="withEffect">
                                  <p:stCondLst>
                                    <p:cond delay="0"/>
                                  </p:stCondLst>
                                  <p:childTnLst>
                                    <p:animEffect transition="out" filter="plus(in)">
                                      <p:cBhvr>
                                        <p:cTn id="9" dur="2000"/>
                                        <p:tgtEl>
                                          <p:spTgt spid="25"/>
                                        </p:tgtEl>
                                      </p:cBhvr>
                                    </p:animEffect>
                                    <p:set>
                                      <p:cBhvr>
                                        <p:cTn id="10" dur="1" fill="hold">
                                          <p:stCondLst>
                                            <p:cond delay="1999"/>
                                          </p:stCondLst>
                                        </p:cTn>
                                        <p:tgtEl>
                                          <p:spTgt spid="25"/>
                                        </p:tgtEl>
                                        <p:attrNameLst>
                                          <p:attrName>style.visibility</p:attrName>
                                        </p:attrNameLst>
                                      </p:cBhvr>
                                      <p:to>
                                        <p:strVal val="hidden"/>
                                      </p:to>
                                    </p:set>
                                  </p:childTnLst>
                                </p:cTn>
                              </p:par>
                              <p:par>
                                <p:cTn id="11" presetID="13" presetClass="exit" presetSubtype="16" fill="hold" grpId="0" nodeType="withEffect">
                                  <p:stCondLst>
                                    <p:cond delay="0"/>
                                  </p:stCondLst>
                                  <p:childTnLst>
                                    <p:animEffect transition="out" filter="plus(in)">
                                      <p:cBhvr>
                                        <p:cTn id="12" dur="2000"/>
                                        <p:tgtEl>
                                          <p:spTgt spid="6"/>
                                        </p:tgtEl>
                                      </p:cBhvr>
                                    </p:animEffect>
                                    <p:set>
                                      <p:cBhvr>
                                        <p:cTn id="13" dur="1" fill="hold">
                                          <p:stCondLst>
                                            <p:cond delay="1999"/>
                                          </p:stCondLst>
                                        </p:cTn>
                                        <p:tgtEl>
                                          <p:spTgt spid="6"/>
                                        </p:tgtEl>
                                        <p:attrNameLst>
                                          <p:attrName>style.visibility</p:attrName>
                                        </p:attrNameLst>
                                      </p:cBhvr>
                                      <p:to>
                                        <p:strVal val="hidden"/>
                                      </p:to>
                                    </p:set>
                                  </p:childTnLst>
                                </p:cTn>
                              </p:par>
                              <p:par>
                                <p:cTn id="14" presetID="13" presetClass="exit" presetSubtype="16" fill="hold" grpId="0" nodeType="withEffect">
                                  <p:stCondLst>
                                    <p:cond delay="0"/>
                                  </p:stCondLst>
                                  <p:childTnLst>
                                    <p:animEffect transition="out" filter="plus(in)">
                                      <p:cBhvr>
                                        <p:cTn id="15" dur="2000"/>
                                        <p:tgtEl>
                                          <p:spTgt spid="7"/>
                                        </p:tgtEl>
                                      </p:cBhvr>
                                    </p:animEffect>
                                    <p:set>
                                      <p:cBhvr>
                                        <p:cTn id="16" dur="1" fill="hold">
                                          <p:stCondLst>
                                            <p:cond delay="1999"/>
                                          </p:stCondLst>
                                        </p:cTn>
                                        <p:tgtEl>
                                          <p:spTgt spid="7"/>
                                        </p:tgtEl>
                                        <p:attrNameLst>
                                          <p:attrName>style.visibility</p:attrName>
                                        </p:attrNameLst>
                                      </p:cBhvr>
                                      <p:to>
                                        <p:strVal val="hidden"/>
                                      </p:to>
                                    </p:set>
                                  </p:childTnLst>
                                </p:cTn>
                              </p:par>
                              <p:par>
                                <p:cTn id="17" presetID="13" presetClass="exit" presetSubtype="16" fill="hold" nodeType="withEffect">
                                  <p:stCondLst>
                                    <p:cond delay="0"/>
                                  </p:stCondLst>
                                  <p:childTnLst>
                                    <p:animEffect transition="out" filter="plus(in)">
                                      <p:cBhvr>
                                        <p:cTn id="18" dur="2000"/>
                                        <p:tgtEl>
                                          <p:spTgt spid="33"/>
                                        </p:tgtEl>
                                      </p:cBhvr>
                                    </p:animEffect>
                                    <p:set>
                                      <p:cBhvr>
                                        <p:cTn id="19" dur="1" fill="hold">
                                          <p:stCondLst>
                                            <p:cond delay="1999"/>
                                          </p:stCondLst>
                                        </p:cTn>
                                        <p:tgtEl>
                                          <p:spTgt spid="33"/>
                                        </p:tgtEl>
                                        <p:attrNameLst>
                                          <p:attrName>style.visibility</p:attrName>
                                        </p:attrNameLst>
                                      </p:cBhvr>
                                      <p:to>
                                        <p:strVal val="hidden"/>
                                      </p:to>
                                    </p:set>
                                  </p:childTnLst>
                                </p:cTn>
                              </p:par>
                              <p:par>
                                <p:cTn id="20" presetID="13" presetClass="exit" presetSubtype="16" fill="hold" grpId="0" nodeType="withEffect">
                                  <p:stCondLst>
                                    <p:cond delay="0"/>
                                  </p:stCondLst>
                                  <p:childTnLst>
                                    <p:animEffect transition="out" filter="plus(in)">
                                      <p:cBhvr>
                                        <p:cTn id="21" dur="2000"/>
                                        <p:tgtEl>
                                          <p:spTgt spid="60"/>
                                        </p:tgtEl>
                                      </p:cBhvr>
                                    </p:animEffect>
                                    <p:set>
                                      <p:cBhvr>
                                        <p:cTn id="22" dur="1" fill="hold">
                                          <p:stCondLst>
                                            <p:cond delay="1999"/>
                                          </p:stCondLst>
                                        </p:cTn>
                                        <p:tgtEl>
                                          <p:spTgt spid="60"/>
                                        </p:tgtEl>
                                        <p:attrNameLst>
                                          <p:attrName>style.visibility</p:attrName>
                                        </p:attrNameLst>
                                      </p:cBhvr>
                                      <p:to>
                                        <p:strVal val="hidden"/>
                                      </p:to>
                                    </p:set>
                                  </p:childTnLst>
                                </p:cTn>
                              </p:par>
                              <p:par>
                                <p:cTn id="23" presetID="13" presetClass="exit" presetSubtype="16" fill="hold" grpId="0" nodeType="withEffect">
                                  <p:stCondLst>
                                    <p:cond delay="0"/>
                                  </p:stCondLst>
                                  <p:childTnLst>
                                    <p:animEffect transition="out" filter="plus(in)">
                                      <p:cBhvr>
                                        <p:cTn id="24" dur="2000"/>
                                        <p:tgtEl>
                                          <p:spTgt spid="61"/>
                                        </p:tgtEl>
                                      </p:cBhvr>
                                    </p:animEffect>
                                    <p:set>
                                      <p:cBhvr>
                                        <p:cTn id="25" dur="1" fill="hold">
                                          <p:stCondLst>
                                            <p:cond delay="1999"/>
                                          </p:stCondLst>
                                        </p:cTn>
                                        <p:tgtEl>
                                          <p:spTgt spid="61"/>
                                        </p:tgtEl>
                                        <p:attrNameLst>
                                          <p:attrName>style.visibility</p:attrName>
                                        </p:attrNameLst>
                                      </p:cBhvr>
                                      <p:to>
                                        <p:strVal val="hidden"/>
                                      </p:to>
                                    </p:set>
                                  </p:childTnLst>
                                </p:cTn>
                              </p:par>
                              <p:par>
                                <p:cTn id="26" presetID="13" presetClass="exit" presetSubtype="16" fill="hold" grpId="0" nodeType="withEffect">
                                  <p:stCondLst>
                                    <p:cond delay="0"/>
                                  </p:stCondLst>
                                  <p:childTnLst>
                                    <p:animEffect transition="out" filter="plus(in)">
                                      <p:cBhvr>
                                        <p:cTn id="27" dur="2000"/>
                                        <p:tgtEl>
                                          <p:spTgt spid="59"/>
                                        </p:tgtEl>
                                      </p:cBhvr>
                                    </p:animEffect>
                                    <p:set>
                                      <p:cBhvr>
                                        <p:cTn id="28" dur="1" fill="hold">
                                          <p:stCondLst>
                                            <p:cond delay="1999"/>
                                          </p:stCondLst>
                                        </p:cTn>
                                        <p:tgtEl>
                                          <p:spTgt spid="59"/>
                                        </p:tgtEl>
                                        <p:attrNameLst>
                                          <p:attrName>style.visibility</p:attrName>
                                        </p:attrNameLst>
                                      </p:cBhvr>
                                      <p:to>
                                        <p:strVal val="hidden"/>
                                      </p:to>
                                    </p:set>
                                  </p:childTnLst>
                                </p:cTn>
                              </p:par>
                              <p:par>
                                <p:cTn id="29" presetID="13" presetClass="exit" presetSubtype="16" fill="hold" grpId="0" nodeType="withEffect">
                                  <p:stCondLst>
                                    <p:cond delay="0"/>
                                  </p:stCondLst>
                                  <p:childTnLst>
                                    <p:animEffect transition="out" filter="plus(in)">
                                      <p:cBhvr>
                                        <p:cTn id="30" dur="2000"/>
                                        <p:tgtEl>
                                          <p:spTgt spid="58"/>
                                        </p:tgtEl>
                                      </p:cBhvr>
                                    </p:animEffect>
                                    <p:set>
                                      <p:cBhvr>
                                        <p:cTn id="31" dur="1" fill="hold">
                                          <p:stCondLst>
                                            <p:cond delay="1999"/>
                                          </p:stCondLst>
                                        </p:cTn>
                                        <p:tgtEl>
                                          <p:spTgt spid="58"/>
                                        </p:tgtEl>
                                        <p:attrNameLst>
                                          <p:attrName>style.visibility</p:attrName>
                                        </p:attrNameLst>
                                      </p:cBhvr>
                                      <p:to>
                                        <p:strVal val="hidden"/>
                                      </p:to>
                                    </p:set>
                                  </p:childTnLst>
                                </p:cTn>
                              </p:par>
                              <p:par>
                                <p:cTn id="32" presetID="13" presetClass="exit" presetSubtype="16" fill="hold" nodeType="withEffect">
                                  <p:stCondLst>
                                    <p:cond delay="0"/>
                                  </p:stCondLst>
                                  <p:childTnLst>
                                    <p:animEffect transition="out" filter="plus(in)">
                                      <p:cBhvr>
                                        <p:cTn id="33" dur="2000"/>
                                        <p:tgtEl>
                                          <p:spTgt spid="35"/>
                                        </p:tgtEl>
                                      </p:cBhvr>
                                    </p:animEffect>
                                    <p:set>
                                      <p:cBhvr>
                                        <p:cTn id="34" dur="1" fill="hold">
                                          <p:stCondLst>
                                            <p:cond delay="1999"/>
                                          </p:stCondLst>
                                        </p:cTn>
                                        <p:tgtEl>
                                          <p:spTgt spid="35"/>
                                        </p:tgtEl>
                                        <p:attrNameLst>
                                          <p:attrName>style.visibility</p:attrName>
                                        </p:attrNameLst>
                                      </p:cBhvr>
                                      <p:to>
                                        <p:strVal val="hidden"/>
                                      </p:to>
                                    </p:set>
                                  </p:childTnLst>
                                </p:cTn>
                              </p:par>
                              <p:par>
                                <p:cTn id="35" presetID="13" presetClass="exit" presetSubtype="16" fill="hold" nodeType="withEffect">
                                  <p:stCondLst>
                                    <p:cond delay="0"/>
                                  </p:stCondLst>
                                  <p:childTnLst>
                                    <p:animEffect transition="out" filter="plus(in)">
                                      <p:cBhvr>
                                        <p:cTn id="36" dur="2000"/>
                                        <p:tgtEl>
                                          <p:spTgt spid="42"/>
                                        </p:tgtEl>
                                      </p:cBhvr>
                                    </p:animEffect>
                                    <p:set>
                                      <p:cBhvr>
                                        <p:cTn id="37" dur="1" fill="hold">
                                          <p:stCondLst>
                                            <p:cond delay="1999"/>
                                          </p:stCondLst>
                                        </p:cTn>
                                        <p:tgtEl>
                                          <p:spTgt spid="42"/>
                                        </p:tgtEl>
                                        <p:attrNameLst>
                                          <p:attrName>style.visibility</p:attrName>
                                        </p:attrNameLst>
                                      </p:cBhvr>
                                      <p:to>
                                        <p:strVal val="hidden"/>
                                      </p:to>
                                    </p:set>
                                  </p:childTnLst>
                                </p:cTn>
                              </p:par>
                              <p:par>
                                <p:cTn id="38" presetID="13" presetClass="exit" presetSubtype="16" fill="hold" nodeType="withEffect">
                                  <p:stCondLst>
                                    <p:cond delay="0"/>
                                  </p:stCondLst>
                                  <p:childTnLst>
                                    <p:animEffect transition="out" filter="plus(in)">
                                      <p:cBhvr>
                                        <p:cTn id="39" dur="2000"/>
                                        <p:tgtEl>
                                          <p:spTgt spid="34"/>
                                        </p:tgtEl>
                                      </p:cBhvr>
                                    </p:animEffect>
                                    <p:set>
                                      <p:cBhvr>
                                        <p:cTn id="40" dur="1" fill="hold">
                                          <p:stCondLst>
                                            <p:cond delay="1999"/>
                                          </p:stCondLst>
                                        </p:cTn>
                                        <p:tgtEl>
                                          <p:spTgt spid="34"/>
                                        </p:tgtEl>
                                        <p:attrNameLst>
                                          <p:attrName>style.visibility</p:attrName>
                                        </p:attrNameLst>
                                      </p:cBhvr>
                                      <p:to>
                                        <p:strVal val="hidden"/>
                                      </p:to>
                                    </p:set>
                                  </p:childTnLst>
                                </p:cTn>
                              </p:par>
                              <p:par>
                                <p:cTn id="41" presetID="13" presetClass="exit" presetSubtype="16" fill="hold" grpId="0" nodeType="withEffect">
                                  <p:stCondLst>
                                    <p:cond delay="0"/>
                                  </p:stCondLst>
                                  <p:childTnLst>
                                    <p:animEffect transition="out" filter="plus(in)">
                                      <p:cBhvr>
                                        <p:cTn id="42" dur="2000"/>
                                        <p:tgtEl>
                                          <p:spTgt spid="24"/>
                                        </p:tgtEl>
                                      </p:cBhvr>
                                    </p:animEffect>
                                    <p:set>
                                      <p:cBhvr>
                                        <p:cTn id="43" dur="1" fill="hold">
                                          <p:stCondLst>
                                            <p:cond delay="1999"/>
                                          </p:stCondLst>
                                        </p:cTn>
                                        <p:tgtEl>
                                          <p:spTgt spid="24"/>
                                        </p:tgtEl>
                                        <p:attrNameLst>
                                          <p:attrName>style.visibility</p:attrName>
                                        </p:attrNameLst>
                                      </p:cBhvr>
                                      <p:to>
                                        <p:strVal val="hidden"/>
                                      </p:to>
                                    </p:set>
                                  </p:childTnLst>
                                </p:cTn>
                              </p:par>
                              <p:par>
                                <p:cTn id="44" presetID="13" presetClass="exit" presetSubtype="16" fill="hold" grpId="0" nodeType="withEffect">
                                  <p:stCondLst>
                                    <p:cond delay="0"/>
                                  </p:stCondLst>
                                  <p:childTnLst>
                                    <p:animEffect transition="out" filter="plus(in)">
                                      <p:cBhvr>
                                        <p:cTn id="45" dur="2000"/>
                                        <p:tgtEl>
                                          <p:spTgt spid="8"/>
                                        </p:tgtEl>
                                      </p:cBhvr>
                                    </p:animEffect>
                                    <p:set>
                                      <p:cBhvr>
                                        <p:cTn id="46" dur="1" fill="hold">
                                          <p:stCondLst>
                                            <p:cond delay="1999"/>
                                          </p:stCondLst>
                                        </p:cTn>
                                        <p:tgtEl>
                                          <p:spTgt spid="8"/>
                                        </p:tgtEl>
                                        <p:attrNameLst>
                                          <p:attrName>style.visibility</p:attrName>
                                        </p:attrNameLst>
                                      </p:cBhvr>
                                      <p:to>
                                        <p:strVal val="hidden"/>
                                      </p:to>
                                    </p:set>
                                  </p:childTnLst>
                                </p:cTn>
                              </p:par>
                              <p:par>
                                <p:cTn id="47" presetID="13" presetClass="exit" presetSubtype="16" fill="hold" grpId="0" nodeType="withEffect">
                                  <p:stCondLst>
                                    <p:cond delay="0"/>
                                  </p:stCondLst>
                                  <p:childTnLst>
                                    <p:animEffect transition="out" filter="plus(in)">
                                      <p:cBhvr>
                                        <p:cTn id="48" dur="2000"/>
                                        <p:tgtEl>
                                          <p:spTgt spid="17"/>
                                        </p:tgtEl>
                                      </p:cBhvr>
                                    </p:animEffect>
                                    <p:set>
                                      <p:cBhvr>
                                        <p:cTn id="49" dur="1" fill="hold">
                                          <p:stCondLst>
                                            <p:cond delay="1999"/>
                                          </p:stCondLst>
                                        </p:cTn>
                                        <p:tgtEl>
                                          <p:spTgt spid="17"/>
                                        </p:tgtEl>
                                        <p:attrNameLst>
                                          <p:attrName>style.visibility</p:attrName>
                                        </p:attrNameLst>
                                      </p:cBhvr>
                                      <p:to>
                                        <p:strVal val="hidden"/>
                                      </p:to>
                                    </p:set>
                                  </p:childTnLst>
                                </p:cTn>
                              </p:par>
                              <p:par>
                                <p:cTn id="50" presetID="13" presetClass="exit" presetSubtype="16" fill="hold" grpId="0" nodeType="withEffect">
                                  <p:stCondLst>
                                    <p:cond delay="0"/>
                                  </p:stCondLst>
                                  <p:childTnLst>
                                    <p:animEffect transition="out" filter="plus(in)">
                                      <p:cBhvr>
                                        <p:cTn id="51" dur="2000"/>
                                        <p:tgtEl>
                                          <p:spTgt spid="9"/>
                                        </p:tgtEl>
                                      </p:cBhvr>
                                    </p:animEffect>
                                    <p:set>
                                      <p:cBhvr>
                                        <p:cTn id="52" dur="1" fill="hold">
                                          <p:stCondLst>
                                            <p:cond delay="1999"/>
                                          </p:stCondLst>
                                        </p:cTn>
                                        <p:tgtEl>
                                          <p:spTgt spid="9"/>
                                        </p:tgtEl>
                                        <p:attrNameLst>
                                          <p:attrName>style.visibility</p:attrName>
                                        </p:attrNameLst>
                                      </p:cBhvr>
                                      <p:to>
                                        <p:strVal val="hidden"/>
                                      </p:to>
                                    </p:set>
                                  </p:childTnLst>
                                </p:cTn>
                              </p:par>
                              <p:par>
                                <p:cTn id="53" presetID="13" presetClass="exit" presetSubtype="16" fill="hold" grpId="0" nodeType="withEffect">
                                  <p:stCondLst>
                                    <p:cond delay="0"/>
                                  </p:stCondLst>
                                  <p:childTnLst>
                                    <p:animEffect transition="out" filter="plus(in)">
                                      <p:cBhvr>
                                        <p:cTn id="54" dur="2000"/>
                                        <p:tgtEl>
                                          <p:spTgt spid="10"/>
                                        </p:tgtEl>
                                      </p:cBhvr>
                                    </p:animEffect>
                                    <p:set>
                                      <p:cBhvr>
                                        <p:cTn id="55" dur="1" fill="hold">
                                          <p:stCondLst>
                                            <p:cond delay="1999"/>
                                          </p:stCondLst>
                                        </p:cTn>
                                        <p:tgtEl>
                                          <p:spTgt spid="10"/>
                                        </p:tgtEl>
                                        <p:attrNameLst>
                                          <p:attrName>style.visibility</p:attrName>
                                        </p:attrNameLst>
                                      </p:cBhvr>
                                      <p:to>
                                        <p:strVal val="hidden"/>
                                      </p:to>
                                    </p:set>
                                  </p:childTnLst>
                                </p:cTn>
                              </p:par>
                              <p:par>
                                <p:cTn id="56" presetID="13" presetClass="exit" presetSubtype="16" fill="hold" grpId="0" nodeType="withEffect">
                                  <p:stCondLst>
                                    <p:cond delay="0"/>
                                  </p:stCondLst>
                                  <p:childTnLst>
                                    <p:animEffect transition="out" filter="plus(in)">
                                      <p:cBhvr>
                                        <p:cTn id="57" dur="2000"/>
                                        <p:tgtEl>
                                          <p:spTgt spid="19"/>
                                        </p:tgtEl>
                                      </p:cBhvr>
                                    </p:animEffect>
                                    <p:set>
                                      <p:cBhvr>
                                        <p:cTn id="58" dur="1" fill="hold">
                                          <p:stCondLst>
                                            <p:cond delay="1999"/>
                                          </p:stCondLst>
                                        </p:cTn>
                                        <p:tgtEl>
                                          <p:spTgt spid="19"/>
                                        </p:tgtEl>
                                        <p:attrNameLst>
                                          <p:attrName>style.visibility</p:attrName>
                                        </p:attrNameLst>
                                      </p:cBhvr>
                                      <p:to>
                                        <p:strVal val="hidden"/>
                                      </p:to>
                                    </p:set>
                                  </p:childTnLst>
                                </p:cTn>
                              </p:par>
                              <p:par>
                                <p:cTn id="59" presetID="13" presetClass="exit" presetSubtype="16" fill="hold" grpId="0" nodeType="withEffect">
                                  <p:stCondLst>
                                    <p:cond delay="0"/>
                                  </p:stCondLst>
                                  <p:childTnLst>
                                    <p:animEffect transition="out" filter="plus(in)">
                                      <p:cBhvr>
                                        <p:cTn id="60" dur="2000"/>
                                        <p:tgtEl>
                                          <p:spTgt spid="11"/>
                                        </p:tgtEl>
                                      </p:cBhvr>
                                    </p:animEffect>
                                    <p:set>
                                      <p:cBhvr>
                                        <p:cTn id="61" dur="1" fill="hold">
                                          <p:stCondLst>
                                            <p:cond delay="1999"/>
                                          </p:stCondLst>
                                        </p:cTn>
                                        <p:tgtEl>
                                          <p:spTgt spid="11"/>
                                        </p:tgtEl>
                                        <p:attrNameLst>
                                          <p:attrName>style.visibility</p:attrName>
                                        </p:attrNameLst>
                                      </p:cBhvr>
                                      <p:to>
                                        <p:strVal val="hidden"/>
                                      </p:to>
                                    </p:set>
                                  </p:childTnLst>
                                </p:cTn>
                              </p:par>
                              <p:par>
                                <p:cTn id="62" presetID="13" presetClass="exit" presetSubtype="16" fill="hold" grpId="0" nodeType="withEffect">
                                  <p:stCondLst>
                                    <p:cond delay="0"/>
                                  </p:stCondLst>
                                  <p:childTnLst>
                                    <p:animEffect transition="out" filter="plus(in)">
                                      <p:cBhvr>
                                        <p:cTn id="63" dur="2000"/>
                                        <p:tgtEl>
                                          <p:spTgt spid="20"/>
                                        </p:tgtEl>
                                      </p:cBhvr>
                                    </p:animEffect>
                                    <p:set>
                                      <p:cBhvr>
                                        <p:cTn id="64" dur="1" fill="hold">
                                          <p:stCondLst>
                                            <p:cond delay="1999"/>
                                          </p:stCondLst>
                                        </p:cTn>
                                        <p:tgtEl>
                                          <p:spTgt spid="20"/>
                                        </p:tgtEl>
                                        <p:attrNameLst>
                                          <p:attrName>style.visibility</p:attrName>
                                        </p:attrNameLst>
                                      </p:cBhvr>
                                      <p:to>
                                        <p:strVal val="hidden"/>
                                      </p:to>
                                    </p:set>
                                  </p:childTnLst>
                                </p:cTn>
                              </p:par>
                              <p:par>
                                <p:cTn id="65" presetID="13" presetClass="exit" presetSubtype="16" fill="hold" grpId="0" nodeType="withEffect">
                                  <p:stCondLst>
                                    <p:cond delay="0"/>
                                  </p:stCondLst>
                                  <p:childTnLst>
                                    <p:animEffect transition="out" filter="plus(in)">
                                      <p:cBhvr>
                                        <p:cTn id="66" dur="2000"/>
                                        <p:tgtEl>
                                          <p:spTgt spid="12"/>
                                        </p:tgtEl>
                                      </p:cBhvr>
                                    </p:animEffect>
                                    <p:set>
                                      <p:cBhvr>
                                        <p:cTn id="67" dur="1" fill="hold">
                                          <p:stCondLst>
                                            <p:cond delay="1999"/>
                                          </p:stCondLst>
                                        </p:cTn>
                                        <p:tgtEl>
                                          <p:spTgt spid="12"/>
                                        </p:tgtEl>
                                        <p:attrNameLst>
                                          <p:attrName>style.visibility</p:attrName>
                                        </p:attrNameLst>
                                      </p:cBhvr>
                                      <p:to>
                                        <p:strVal val="hidden"/>
                                      </p:to>
                                    </p:set>
                                  </p:childTnLst>
                                </p:cTn>
                              </p:par>
                              <p:par>
                                <p:cTn id="68" presetID="13" presetClass="exit" presetSubtype="16" fill="hold" grpId="0" nodeType="withEffect">
                                  <p:stCondLst>
                                    <p:cond delay="0"/>
                                  </p:stCondLst>
                                  <p:childTnLst>
                                    <p:animEffect transition="out" filter="plus(in)">
                                      <p:cBhvr>
                                        <p:cTn id="69" dur="2000"/>
                                        <p:tgtEl>
                                          <p:spTgt spid="21"/>
                                        </p:tgtEl>
                                      </p:cBhvr>
                                    </p:animEffect>
                                    <p:set>
                                      <p:cBhvr>
                                        <p:cTn id="70" dur="1" fill="hold">
                                          <p:stCondLst>
                                            <p:cond delay="1999"/>
                                          </p:stCondLst>
                                        </p:cTn>
                                        <p:tgtEl>
                                          <p:spTgt spid="21"/>
                                        </p:tgtEl>
                                        <p:attrNameLst>
                                          <p:attrName>style.visibility</p:attrName>
                                        </p:attrNameLst>
                                      </p:cBhvr>
                                      <p:to>
                                        <p:strVal val="hidden"/>
                                      </p:to>
                                    </p:set>
                                  </p:childTnLst>
                                </p:cTn>
                              </p:par>
                              <p:par>
                                <p:cTn id="71" presetID="13" presetClass="exit" presetSubtype="16" fill="hold" grpId="0" nodeType="withEffect">
                                  <p:stCondLst>
                                    <p:cond delay="0"/>
                                  </p:stCondLst>
                                  <p:childTnLst>
                                    <p:animEffect transition="out" filter="plus(in)">
                                      <p:cBhvr>
                                        <p:cTn id="72" dur="2000"/>
                                        <p:tgtEl>
                                          <p:spTgt spid="13"/>
                                        </p:tgtEl>
                                      </p:cBhvr>
                                    </p:animEffect>
                                    <p:set>
                                      <p:cBhvr>
                                        <p:cTn id="73" dur="1" fill="hold">
                                          <p:stCondLst>
                                            <p:cond delay="1999"/>
                                          </p:stCondLst>
                                        </p:cTn>
                                        <p:tgtEl>
                                          <p:spTgt spid="13"/>
                                        </p:tgtEl>
                                        <p:attrNameLst>
                                          <p:attrName>style.visibility</p:attrName>
                                        </p:attrNameLst>
                                      </p:cBhvr>
                                      <p:to>
                                        <p:strVal val="hidden"/>
                                      </p:to>
                                    </p:set>
                                  </p:childTnLst>
                                </p:cTn>
                              </p:par>
                              <p:par>
                                <p:cTn id="74" presetID="13" presetClass="exit" presetSubtype="16" fill="hold" grpId="0" nodeType="withEffect">
                                  <p:stCondLst>
                                    <p:cond delay="0"/>
                                  </p:stCondLst>
                                  <p:childTnLst>
                                    <p:animEffect transition="out" filter="plus(in)">
                                      <p:cBhvr>
                                        <p:cTn id="75" dur="2000"/>
                                        <p:tgtEl>
                                          <p:spTgt spid="22"/>
                                        </p:tgtEl>
                                      </p:cBhvr>
                                    </p:animEffect>
                                    <p:set>
                                      <p:cBhvr>
                                        <p:cTn id="76" dur="1" fill="hold">
                                          <p:stCondLst>
                                            <p:cond delay="1999"/>
                                          </p:stCondLst>
                                        </p:cTn>
                                        <p:tgtEl>
                                          <p:spTgt spid="22"/>
                                        </p:tgtEl>
                                        <p:attrNameLst>
                                          <p:attrName>style.visibility</p:attrName>
                                        </p:attrNameLst>
                                      </p:cBhvr>
                                      <p:to>
                                        <p:strVal val="hidden"/>
                                      </p:to>
                                    </p:set>
                                  </p:childTnLst>
                                </p:cTn>
                              </p:par>
                              <p:par>
                                <p:cTn id="77" presetID="13" presetClass="exit" presetSubtype="16" fill="hold" grpId="0" nodeType="withEffect">
                                  <p:stCondLst>
                                    <p:cond delay="0"/>
                                  </p:stCondLst>
                                  <p:childTnLst>
                                    <p:animEffect transition="out" filter="plus(in)">
                                      <p:cBhvr>
                                        <p:cTn id="78" dur="2000"/>
                                        <p:tgtEl>
                                          <p:spTgt spid="5"/>
                                        </p:tgtEl>
                                      </p:cBhvr>
                                    </p:animEffect>
                                    <p:set>
                                      <p:cBhvr>
                                        <p:cTn id="79" dur="1" fill="hold">
                                          <p:stCondLst>
                                            <p:cond delay="1999"/>
                                          </p:stCondLst>
                                        </p:cTn>
                                        <p:tgtEl>
                                          <p:spTgt spid="5"/>
                                        </p:tgtEl>
                                        <p:attrNameLst>
                                          <p:attrName>style.visibility</p:attrName>
                                        </p:attrNameLst>
                                      </p:cBhvr>
                                      <p:to>
                                        <p:strVal val="hidden"/>
                                      </p:to>
                                    </p:set>
                                  </p:childTnLst>
                                </p:cTn>
                              </p:par>
                              <p:par>
                                <p:cTn id="80" presetID="13" presetClass="exit" presetSubtype="16" fill="hold" nodeType="withEffect">
                                  <p:stCondLst>
                                    <p:cond delay="0"/>
                                  </p:stCondLst>
                                  <p:childTnLst>
                                    <p:animEffect transition="out" filter="plus(in)">
                                      <p:cBhvr>
                                        <p:cTn id="81" dur="2000"/>
                                        <p:tgtEl>
                                          <p:spTgt spid="37"/>
                                        </p:tgtEl>
                                      </p:cBhvr>
                                    </p:animEffect>
                                    <p:set>
                                      <p:cBhvr>
                                        <p:cTn id="82" dur="1" fill="hold">
                                          <p:stCondLst>
                                            <p:cond delay="1999"/>
                                          </p:stCondLst>
                                        </p:cTn>
                                        <p:tgtEl>
                                          <p:spTgt spid="37"/>
                                        </p:tgtEl>
                                        <p:attrNameLst>
                                          <p:attrName>style.visibility</p:attrName>
                                        </p:attrNameLst>
                                      </p:cBhvr>
                                      <p:to>
                                        <p:strVal val="hidden"/>
                                      </p:to>
                                    </p:set>
                                  </p:childTnLst>
                                </p:cTn>
                              </p:par>
                              <p:par>
                                <p:cTn id="83" presetID="13" presetClass="exit" presetSubtype="16" fill="hold" grpId="0" nodeType="withEffect">
                                  <p:stCondLst>
                                    <p:cond delay="0"/>
                                  </p:stCondLst>
                                  <p:childTnLst>
                                    <p:animEffect transition="out" filter="plus(in)">
                                      <p:cBhvr>
                                        <p:cTn id="84" dur="2000"/>
                                        <p:tgtEl>
                                          <p:spTgt spid="56"/>
                                        </p:tgtEl>
                                      </p:cBhvr>
                                    </p:animEffect>
                                    <p:set>
                                      <p:cBhvr>
                                        <p:cTn id="85" dur="1" fill="hold">
                                          <p:stCondLst>
                                            <p:cond delay="1999"/>
                                          </p:stCondLst>
                                        </p:cTn>
                                        <p:tgtEl>
                                          <p:spTgt spid="56"/>
                                        </p:tgtEl>
                                        <p:attrNameLst>
                                          <p:attrName>style.visibility</p:attrName>
                                        </p:attrNameLst>
                                      </p:cBhvr>
                                      <p:to>
                                        <p:strVal val="hidden"/>
                                      </p:to>
                                    </p:set>
                                  </p:childTnLst>
                                </p:cTn>
                              </p:par>
                              <p:par>
                                <p:cTn id="86" presetID="13" presetClass="exit" presetSubtype="16" fill="hold" nodeType="withEffect">
                                  <p:stCondLst>
                                    <p:cond delay="0"/>
                                  </p:stCondLst>
                                  <p:childTnLst>
                                    <p:animEffect transition="out" filter="plus(in)">
                                      <p:cBhvr>
                                        <p:cTn id="87" dur="2000"/>
                                        <p:tgtEl>
                                          <p:spTgt spid="38"/>
                                        </p:tgtEl>
                                      </p:cBhvr>
                                    </p:animEffect>
                                    <p:set>
                                      <p:cBhvr>
                                        <p:cTn id="88" dur="1" fill="hold">
                                          <p:stCondLst>
                                            <p:cond delay="1999"/>
                                          </p:stCondLst>
                                        </p:cTn>
                                        <p:tgtEl>
                                          <p:spTgt spid="38"/>
                                        </p:tgtEl>
                                        <p:attrNameLst>
                                          <p:attrName>style.visibility</p:attrName>
                                        </p:attrNameLst>
                                      </p:cBhvr>
                                      <p:to>
                                        <p:strVal val="hidden"/>
                                      </p:to>
                                    </p:set>
                                  </p:childTnLst>
                                </p:cTn>
                              </p:par>
                              <p:par>
                                <p:cTn id="89" presetID="13" presetClass="exit" presetSubtype="16" fill="hold" grpId="0" nodeType="withEffect">
                                  <p:stCondLst>
                                    <p:cond delay="0"/>
                                  </p:stCondLst>
                                  <p:childTnLst>
                                    <p:animEffect transition="out" filter="plus(in)">
                                      <p:cBhvr>
                                        <p:cTn id="90" dur="2000"/>
                                        <p:tgtEl>
                                          <p:spTgt spid="55"/>
                                        </p:tgtEl>
                                      </p:cBhvr>
                                    </p:animEffect>
                                    <p:set>
                                      <p:cBhvr>
                                        <p:cTn id="91" dur="1" fill="hold">
                                          <p:stCondLst>
                                            <p:cond delay="1999"/>
                                          </p:stCondLst>
                                        </p:cTn>
                                        <p:tgtEl>
                                          <p:spTgt spid="55"/>
                                        </p:tgtEl>
                                        <p:attrNameLst>
                                          <p:attrName>style.visibility</p:attrName>
                                        </p:attrNameLst>
                                      </p:cBhvr>
                                      <p:to>
                                        <p:strVal val="hidden"/>
                                      </p:to>
                                    </p:set>
                                  </p:childTnLst>
                                </p:cTn>
                              </p:par>
                              <p:par>
                                <p:cTn id="92" presetID="13" presetClass="exit" presetSubtype="16" fill="hold" nodeType="withEffect">
                                  <p:stCondLst>
                                    <p:cond delay="0"/>
                                  </p:stCondLst>
                                  <p:childTnLst>
                                    <p:animEffect transition="out" filter="plus(in)">
                                      <p:cBhvr>
                                        <p:cTn id="93" dur="2000"/>
                                        <p:tgtEl>
                                          <p:spTgt spid="39"/>
                                        </p:tgtEl>
                                      </p:cBhvr>
                                    </p:animEffect>
                                    <p:set>
                                      <p:cBhvr>
                                        <p:cTn id="94" dur="1" fill="hold">
                                          <p:stCondLst>
                                            <p:cond delay="1999"/>
                                          </p:stCondLst>
                                        </p:cTn>
                                        <p:tgtEl>
                                          <p:spTgt spid="39"/>
                                        </p:tgtEl>
                                        <p:attrNameLst>
                                          <p:attrName>style.visibility</p:attrName>
                                        </p:attrNameLst>
                                      </p:cBhvr>
                                      <p:to>
                                        <p:strVal val="hidden"/>
                                      </p:to>
                                    </p:set>
                                  </p:childTnLst>
                                </p:cTn>
                              </p:par>
                              <p:par>
                                <p:cTn id="95" presetID="13" presetClass="exit" presetSubtype="16" fill="hold" grpId="0" nodeType="withEffect">
                                  <p:stCondLst>
                                    <p:cond delay="0"/>
                                  </p:stCondLst>
                                  <p:childTnLst>
                                    <p:animEffect transition="out" filter="plus(in)">
                                      <p:cBhvr>
                                        <p:cTn id="96" dur="2000"/>
                                        <p:tgtEl>
                                          <p:spTgt spid="51"/>
                                        </p:tgtEl>
                                      </p:cBhvr>
                                    </p:animEffect>
                                    <p:set>
                                      <p:cBhvr>
                                        <p:cTn id="97" dur="1" fill="hold">
                                          <p:stCondLst>
                                            <p:cond delay="1999"/>
                                          </p:stCondLst>
                                        </p:cTn>
                                        <p:tgtEl>
                                          <p:spTgt spid="51"/>
                                        </p:tgtEl>
                                        <p:attrNameLst>
                                          <p:attrName>style.visibility</p:attrName>
                                        </p:attrNameLst>
                                      </p:cBhvr>
                                      <p:to>
                                        <p:strVal val="hidden"/>
                                      </p:to>
                                    </p:set>
                                  </p:childTnLst>
                                </p:cTn>
                              </p:par>
                              <p:par>
                                <p:cTn id="98" presetID="13" presetClass="exit" presetSubtype="16" fill="hold" nodeType="withEffect">
                                  <p:stCondLst>
                                    <p:cond delay="0"/>
                                  </p:stCondLst>
                                  <p:childTnLst>
                                    <p:animEffect transition="out" filter="plus(in)">
                                      <p:cBhvr>
                                        <p:cTn id="99" dur="2000"/>
                                        <p:tgtEl>
                                          <p:spTgt spid="41"/>
                                        </p:tgtEl>
                                      </p:cBhvr>
                                    </p:animEffect>
                                    <p:set>
                                      <p:cBhvr>
                                        <p:cTn id="100" dur="1" fill="hold">
                                          <p:stCondLst>
                                            <p:cond delay="1999"/>
                                          </p:stCondLst>
                                        </p:cTn>
                                        <p:tgtEl>
                                          <p:spTgt spid="41"/>
                                        </p:tgtEl>
                                        <p:attrNameLst>
                                          <p:attrName>style.visibility</p:attrName>
                                        </p:attrNameLst>
                                      </p:cBhvr>
                                      <p:to>
                                        <p:strVal val="hidden"/>
                                      </p:to>
                                    </p:set>
                                  </p:childTnLst>
                                </p:cTn>
                              </p:par>
                              <p:par>
                                <p:cTn id="101" presetID="13" presetClass="exit" presetSubtype="16" fill="hold" grpId="0" nodeType="withEffect">
                                  <p:stCondLst>
                                    <p:cond delay="0"/>
                                  </p:stCondLst>
                                  <p:childTnLst>
                                    <p:animEffect transition="out" filter="plus(in)">
                                      <p:cBhvr>
                                        <p:cTn id="102" dur="2000"/>
                                        <p:tgtEl>
                                          <p:spTgt spid="62"/>
                                        </p:tgtEl>
                                      </p:cBhvr>
                                    </p:animEffect>
                                    <p:set>
                                      <p:cBhvr>
                                        <p:cTn id="103" dur="1" fill="hold">
                                          <p:stCondLst>
                                            <p:cond delay="1999"/>
                                          </p:stCondLst>
                                        </p:cTn>
                                        <p:tgtEl>
                                          <p:spTgt spid="62"/>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64" presetClass="path" presetSubtype="0" accel="50000" decel="50000" fill="hold" nodeType="clickEffect">
                                  <p:stCondLst>
                                    <p:cond delay="0"/>
                                  </p:stCondLst>
                                  <p:childTnLst>
                                    <p:animMotion origin="layout" path="M 0 0  L 0 -0.33295  E" pathEditMode="relative" ptsTypes="">
                                      <p:cBhvr>
                                        <p:cTn id="107" dur="2000" fill="hold"/>
                                        <p:tgtEl>
                                          <p:spTgt spid="2"/>
                                        </p:tgtEl>
                                        <p:attrNameLst>
                                          <p:attrName>ppt_x</p:attrName>
                                          <p:attrName>ppt_y</p:attrName>
                                        </p:attrNameLst>
                                      </p:cBhvr>
                                    </p:animMotion>
                                  </p:childTnLst>
                                </p:cTn>
                              </p:par>
                            </p:childTnLst>
                          </p:cTn>
                        </p:par>
                      </p:childTnLst>
                    </p:cTn>
                  </p:par>
                  <p:par>
                    <p:cTn id="108" fill="hold">
                      <p:stCondLst>
                        <p:cond delay="indefinite"/>
                      </p:stCondLst>
                      <p:childTnLst>
                        <p:par>
                          <p:cTn id="109" fill="hold">
                            <p:stCondLst>
                              <p:cond delay="0"/>
                            </p:stCondLst>
                            <p:childTnLst>
                              <p:par>
                                <p:cTn id="110" presetID="17" presetClass="entr" presetSubtype="10" fill="hold" nodeType="clickEffect">
                                  <p:stCondLst>
                                    <p:cond delay="0"/>
                                  </p:stCondLst>
                                  <p:childTnLst>
                                    <p:set>
                                      <p:cBhvr>
                                        <p:cTn id="111" dur="1" fill="hold">
                                          <p:stCondLst>
                                            <p:cond delay="0"/>
                                          </p:stCondLst>
                                        </p:cTn>
                                        <p:tgtEl>
                                          <p:spTgt spid="3"/>
                                        </p:tgtEl>
                                        <p:attrNameLst>
                                          <p:attrName>style.visibility</p:attrName>
                                        </p:attrNameLst>
                                      </p:cBhvr>
                                      <p:to>
                                        <p:strVal val="visible"/>
                                      </p:to>
                                    </p:set>
                                    <p:anim calcmode="lin" valueType="num">
                                      <p:cBhvr>
                                        <p:cTn id="112" dur="1000" fill="hold"/>
                                        <p:tgtEl>
                                          <p:spTgt spid="3"/>
                                        </p:tgtEl>
                                        <p:attrNameLst>
                                          <p:attrName>ppt_w</p:attrName>
                                        </p:attrNameLst>
                                      </p:cBhvr>
                                      <p:tavLst>
                                        <p:tav tm="0">
                                          <p:val>
                                            <p:fltVal val="0"/>
                                          </p:val>
                                        </p:tav>
                                        <p:tav tm="100000">
                                          <p:val>
                                            <p:strVal val="#ppt_w"/>
                                          </p:val>
                                        </p:tav>
                                      </p:tavLst>
                                    </p:anim>
                                    <p:anim calcmode="lin" valueType="num">
                                      <p:cBhvr>
                                        <p:cTn id="113" dur="1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14" fill="hold">
                      <p:stCondLst>
                        <p:cond delay="indefinite"/>
                      </p:stCondLst>
                      <p:childTnLst>
                        <p:par>
                          <p:cTn id="115" fill="hold">
                            <p:stCondLst>
                              <p:cond delay="0"/>
                            </p:stCondLst>
                            <p:childTnLst>
                              <p:par>
                                <p:cTn id="116" presetID="13" presetClass="exit" presetSubtype="16" fill="hold" nodeType="clickEffect">
                                  <p:stCondLst>
                                    <p:cond delay="0"/>
                                  </p:stCondLst>
                                  <p:childTnLst>
                                    <p:animEffect transition="out" filter="plus(in)">
                                      <p:cBhvr>
                                        <p:cTn id="117" dur="2000"/>
                                        <p:tgtEl>
                                          <p:spTgt spid="3"/>
                                        </p:tgtEl>
                                      </p:cBhvr>
                                    </p:animEffect>
                                    <p:set>
                                      <p:cBhvr>
                                        <p:cTn id="118" dur="1" fill="hold">
                                          <p:stCondLst>
                                            <p:cond delay="1999"/>
                                          </p:stCondLst>
                                        </p:cTn>
                                        <p:tgtEl>
                                          <p:spTgt spid="3"/>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13" presetClass="exit" presetSubtype="16" fill="hold" nodeType="clickEffect">
                                  <p:stCondLst>
                                    <p:cond delay="0"/>
                                  </p:stCondLst>
                                  <p:childTnLst>
                                    <p:animEffect transition="out" filter="plus(in)">
                                      <p:cBhvr>
                                        <p:cTn id="122" dur="2000"/>
                                        <p:tgtEl>
                                          <p:spTgt spid="3"/>
                                        </p:tgtEl>
                                      </p:cBhvr>
                                    </p:animEffect>
                                    <p:set>
                                      <p:cBhvr>
                                        <p:cTn id="123" dur="1" fill="hold">
                                          <p:stCondLst>
                                            <p:cond delay="1999"/>
                                          </p:stCondLst>
                                        </p:cTn>
                                        <p:tgtEl>
                                          <p:spTgt spid="3"/>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17" presetClass="entr" presetSubtype="10" fill="hold" nodeType="clickEffect">
                                  <p:stCondLst>
                                    <p:cond delay="0"/>
                                  </p:stCondLst>
                                  <p:childTnLst>
                                    <p:set>
                                      <p:cBhvr>
                                        <p:cTn id="127" dur="1" fill="hold">
                                          <p:stCondLst>
                                            <p:cond delay="0"/>
                                          </p:stCondLst>
                                        </p:cTn>
                                        <p:tgtEl>
                                          <p:spTgt spid="14"/>
                                        </p:tgtEl>
                                        <p:attrNameLst>
                                          <p:attrName>style.visibility</p:attrName>
                                        </p:attrNameLst>
                                      </p:cBhvr>
                                      <p:to>
                                        <p:strVal val="visible"/>
                                      </p:to>
                                    </p:set>
                                    <p:anim calcmode="lin" valueType="num">
                                      <p:cBhvr>
                                        <p:cTn id="128" dur="500" fill="hold"/>
                                        <p:tgtEl>
                                          <p:spTgt spid="14"/>
                                        </p:tgtEl>
                                        <p:attrNameLst>
                                          <p:attrName>ppt_w</p:attrName>
                                        </p:attrNameLst>
                                      </p:cBhvr>
                                      <p:tavLst>
                                        <p:tav tm="0">
                                          <p:val>
                                            <p:fltVal val="0"/>
                                          </p:val>
                                        </p:tav>
                                        <p:tav tm="100000">
                                          <p:val>
                                            <p:strVal val="#ppt_w"/>
                                          </p:val>
                                        </p:tav>
                                      </p:tavLst>
                                    </p:anim>
                                    <p:anim calcmode="lin" valueType="num">
                                      <p:cBhvr>
                                        <p:cTn id="129"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130" fill="hold">
                      <p:stCondLst>
                        <p:cond delay="indefinite"/>
                      </p:stCondLst>
                      <p:childTnLst>
                        <p:par>
                          <p:cTn id="131" fill="hold">
                            <p:stCondLst>
                              <p:cond delay="0"/>
                            </p:stCondLst>
                            <p:childTnLst>
                              <p:par>
                                <p:cTn id="132" presetID="13" presetClass="exit" presetSubtype="16" fill="hold" nodeType="clickEffect">
                                  <p:stCondLst>
                                    <p:cond delay="0"/>
                                  </p:stCondLst>
                                  <p:childTnLst>
                                    <p:animEffect transition="out" filter="plus(in)">
                                      <p:cBhvr>
                                        <p:cTn id="133" dur="2000"/>
                                        <p:tgtEl>
                                          <p:spTgt spid="14"/>
                                        </p:tgtEl>
                                      </p:cBhvr>
                                    </p:animEffect>
                                    <p:set>
                                      <p:cBhvr>
                                        <p:cTn id="134" dur="1" fill="hold">
                                          <p:stCondLst>
                                            <p:cond delay="1999"/>
                                          </p:stCondLst>
                                        </p:cTn>
                                        <p:tgtEl>
                                          <p:spTgt spid="14"/>
                                        </p:tgtEl>
                                        <p:attrNameLst>
                                          <p:attrName>style.visibility</p:attrName>
                                        </p:attrNameLst>
                                      </p:cBhvr>
                                      <p:to>
                                        <p:strVal val="hidden"/>
                                      </p:to>
                                    </p:set>
                                  </p:childTnLst>
                                </p:cTn>
                              </p:par>
                            </p:childTnLst>
                          </p:cTn>
                        </p:par>
                      </p:childTnLst>
                    </p:cTn>
                  </p:par>
                  <p:par>
                    <p:cTn id="135" fill="hold">
                      <p:stCondLst>
                        <p:cond delay="indefinite"/>
                      </p:stCondLst>
                      <p:childTnLst>
                        <p:par>
                          <p:cTn id="136" fill="hold">
                            <p:stCondLst>
                              <p:cond delay="0"/>
                            </p:stCondLst>
                            <p:childTnLst>
                              <p:par>
                                <p:cTn id="137" presetID="17" presetClass="entr" presetSubtype="10" fill="hold" nodeType="clickEffect">
                                  <p:stCondLst>
                                    <p:cond delay="0"/>
                                  </p:stCondLst>
                                  <p:childTnLst>
                                    <p:set>
                                      <p:cBhvr>
                                        <p:cTn id="138" dur="1" fill="hold">
                                          <p:stCondLst>
                                            <p:cond delay="0"/>
                                          </p:stCondLst>
                                        </p:cTn>
                                        <p:tgtEl>
                                          <p:spTgt spid="23"/>
                                        </p:tgtEl>
                                        <p:attrNameLst>
                                          <p:attrName>style.visibility</p:attrName>
                                        </p:attrNameLst>
                                      </p:cBhvr>
                                      <p:to>
                                        <p:strVal val="visible"/>
                                      </p:to>
                                    </p:set>
                                    <p:anim calcmode="lin" valueType="num">
                                      <p:cBhvr>
                                        <p:cTn id="139" dur="500" fill="hold"/>
                                        <p:tgtEl>
                                          <p:spTgt spid="23"/>
                                        </p:tgtEl>
                                        <p:attrNameLst>
                                          <p:attrName>ppt_w</p:attrName>
                                        </p:attrNameLst>
                                      </p:cBhvr>
                                      <p:tavLst>
                                        <p:tav tm="0">
                                          <p:val>
                                            <p:fltVal val="0"/>
                                          </p:val>
                                        </p:tav>
                                        <p:tav tm="100000">
                                          <p:val>
                                            <p:strVal val="#ppt_w"/>
                                          </p:val>
                                        </p:tav>
                                      </p:tavLst>
                                    </p:anim>
                                    <p:anim calcmode="lin" valueType="num">
                                      <p:cBhvr>
                                        <p:cTn id="140"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41" fill="hold">
                      <p:stCondLst>
                        <p:cond delay="indefinite"/>
                      </p:stCondLst>
                      <p:childTnLst>
                        <p:par>
                          <p:cTn id="142" fill="hold">
                            <p:stCondLst>
                              <p:cond delay="0"/>
                            </p:stCondLst>
                            <p:childTnLst>
                              <p:par>
                                <p:cTn id="143" presetID="13" presetClass="exit" presetSubtype="16" fill="hold" nodeType="clickEffect">
                                  <p:stCondLst>
                                    <p:cond delay="0"/>
                                  </p:stCondLst>
                                  <p:childTnLst>
                                    <p:animEffect transition="out" filter="plus(in)">
                                      <p:cBhvr>
                                        <p:cTn id="144" dur="2000"/>
                                        <p:tgtEl>
                                          <p:spTgt spid="23"/>
                                        </p:tgtEl>
                                      </p:cBhvr>
                                    </p:animEffect>
                                    <p:set>
                                      <p:cBhvr>
                                        <p:cTn id="145" dur="1" fill="hold">
                                          <p:stCondLst>
                                            <p:cond delay="1999"/>
                                          </p:stCondLst>
                                        </p:cTn>
                                        <p:tgtEl>
                                          <p:spTgt spid="23"/>
                                        </p:tgtEl>
                                        <p:attrNameLst>
                                          <p:attrName>style.visibility</p:attrName>
                                        </p:attrNameLst>
                                      </p:cBhvr>
                                      <p:to>
                                        <p:strVal val="hidden"/>
                                      </p:to>
                                    </p:set>
                                  </p:childTnLst>
                                </p:cTn>
                              </p:par>
                            </p:childTnLst>
                          </p:cTn>
                        </p:par>
                        <p:par>
                          <p:cTn id="146" fill="hold">
                            <p:stCondLst>
                              <p:cond delay="2000"/>
                            </p:stCondLst>
                            <p:childTnLst>
                              <p:par>
                                <p:cTn id="147" presetID="23" presetClass="entr" presetSubtype="528" fill="hold" nodeType="after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p:cTn id="149" dur="3000" fill="hold"/>
                                        <p:tgtEl>
                                          <p:spTgt spid="54"/>
                                        </p:tgtEl>
                                        <p:attrNameLst>
                                          <p:attrName>ppt_w</p:attrName>
                                        </p:attrNameLst>
                                      </p:cBhvr>
                                      <p:tavLst>
                                        <p:tav tm="0">
                                          <p:val>
                                            <p:fltVal val="0"/>
                                          </p:val>
                                        </p:tav>
                                        <p:tav tm="100000">
                                          <p:val>
                                            <p:strVal val="#ppt_w"/>
                                          </p:val>
                                        </p:tav>
                                      </p:tavLst>
                                    </p:anim>
                                    <p:anim calcmode="lin" valueType="num">
                                      <p:cBhvr>
                                        <p:cTn id="150" dur="3000" fill="hold"/>
                                        <p:tgtEl>
                                          <p:spTgt spid="54"/>
                                        </p:tgtEl>
                                        <p:attrNameLst>
                                          <p:attrName>ppt_h</p:attrName>
                                        </p:attrNameLst>
                                      </p:cBhvr>
                                      <p:tavLst>
                                        <p:tav tm="0">
                                          <p:val>
                                            <p:fltVal val="0"/>
                                          </p:val>
                                        </p:tav>
                                        <p:tav tm="100000">
                                          <p:val>
                                            <p:strVal val="#ppt_h"/>
                                          </p:val>
                                        </p:tav>
                                      </p:tavLst>
                                    </p:anim>
                                    <p:anim calcmode="lin" valueType="num">
                                      <p:cBhvr>
                                        <p:cTn id="151" dur="3000" fill="hold"/>
                                        <p:tgtEl>
                                          <p:spTgt spid="54"/>
                                        </p:tgtEl>
                                        <p:attrNameLst>
                                          <p:attrName>ppt_x</p:attrName>
                                        </p:attrNameLst>
                                      </p:cBhvr>
                                      <p:tavLst>
                                        <p:tav tm="0">
                                          <p:val>
                                            <p:fltVal val="0.5"/>
                                          </p:val>
                                        </p:tav>
                                        <p:tav tm="100000">
                                          <p:val>
                                            <p:strVal val="#ppt_x"/>
                                          </p:val>
                                        </p:tav>
                                      </p:tavLst>
                                    </p:anim>
                                    <p:anim calcmode="lin" valueType="num">
                                      <p:cBhvr>
                                        <p:cTn id="152" dur="3000" fill="hold"/>
                                        <p:tgtEl>
                                          <p:spTgt spid="54"/>
                                        </p:tgtEl>
                                        <p:attrNameLst>
                                          <p:attrName>ppt_y</p:attrName>
                                        </p:attrNameLst>
                                      </p:cBhvr>
                                      <p:tavLst>
                                        <p:tav tm="0">
                                          <p:val>
                                            <p:fltVal val="0.5"/>
                                          </p:val>
                                        </p:tav>
                                        <p:tav tm="100000">
                                          <p:val>
                                            <p:strVal val="#ppt_y"/>
                                          </p:val>
                                        </p:tav>
                                      </p:tavLst>
                                    </p:anim>
                                  </p:childTnLst>
                                </p:cTn>
                              </p:par>
                              <p:par>
                                <p:cTn id="153" presetID="23" presetClass="entr" presetSubtype="528" fill="hold" nodeType="withEffect">
                                  <p:stCondLst>
                                    <p:cond delay="0"/>
                                  </p:stCondLst>
                                  <p:childTnLst>
                                    <p:set>
                                      <p:cBhvr>
                                        <p:cTn id="154" dur="1" fill="hold">
                                          <p:stCondLst>
                                            <p:cond delay="0"/>
                                          </p:stCondLst>
                                        </p:cTn>
                                        <p:tgtEl>
                                          <p:spTgt spid="256"/>
                                        </p:tgtEl>
                                        <p:attrNameLst>
                                          <p:attrName>style.visibility</p:attrName>
                                        </p:attrNameLst>
                                      </p:cBhvr>
                                      <p:to>
                                        <p:strVal val="visible"/>
                                      </p:to>
                                    </p:set>
                                    <p:anim calcmode="lin" valueType="num">
                                      <p:cBhvr>
                                        <p:cTn id="155" dur="3000" fill="hold"/>
                                        <p:tgtEl>
                                          <p:spTgt spid="256"/>
                                        </p:tgtEl>
                                        <p:attrNameLst>
                                          <p:attrName>ppt_w</p:attrName>
                                        </p:attrNameLst>
                                      </p:cBhvr>
                                      <p:tavLst>
                                        <p:tav tm="0">
                                          <p:val>
                                            <p:fltVal val="0"/>
                                          </p:val>
                                        </p:tav>
                                        <p:tav tm="100000">
                                          <p:val>
                                            <p:strVal val="#ppt_w"/>
                                          </p:val>
                                        </p:tav>
                                      </p:tavLst>
                                    </p:anim>
                                    <p:anim calcmode="lin" valueType="num">
                                      <p:cBhvr>
                                        <p:cTn id="156" dur="3000" fill="hold"/>
                                        <p:tgtEl>
                                          <p:spTgt spid="256"/>
                                        </p:tgtEl>
                                        <p:attrNameLst>
                                          <p:attrName>ppt_h</p:attrName>
                                        </p:attrNameLst>
                                      </p:cBhvr>
                                      <p:tavLst>
                                        <p:tav tm="0">
                                          <p:val>
                                            <p:fltVal val="0"/>
                                          </p:val>
                                        </p:tav>
                                        <p:tav tm="100000">
                                          <p:val>
                                            <p:strVal val="#ppt_h"/>
                                          </p:val>
                                        </p:tav>
                                      </p:tavLst>
                                    </p:anim>
                                    <p:anim calcmode="lin" valueType="num">
                                      <p:cBhvr>
                                        <p:cTn id="157" dur="3000" fill="hold"/>
                                        <p:tgtEl>
                                          <p:spTgt spid="256"/>
                                        </p:tgtEl>
                                        <p:attrNameLst>
                                          <p:attrName>ppt_x</p:attrName>
                                        </p:attrNameLst>
                                      </p:cBhvr>
                                      <p:tavLst>
                                        <p:tav tm="0">
                                          <p:val>
                                            <p:fltVal val="0.5"/>
                                          </p:val>
                                        </p:tav>
                                        <p:tav tm="100000">
                                          <p:val>
                                            <p:strVal val="#ppt_x"/>
                                          </p:val>
                                        </p:tav>
                                      </p:tavLst>
                                    </p:anim>
                                    <p:anim calcmode="lin" valueType="num">
                                      <p:cBhvr>
                                        <p:cTn id="158" dur="3000" fill="hold"/>
                                        <p:tgtEl>
                                          <p:spTgt spid="256"/>
                                        </p:tgtEl>
                                        <p:attrNameLst>
                                          <p:attrName>ppt_y</p:attrName>
                                        </p:attrNameLst>
                                      </p:cBhvr>
                                      <p:tavLst>
                                        <p:tav tm="0">
                                          <p:val>
                                            <p:fltVal val="0.5"/>
                                          </p:val>
                                        </p:tav>
                                        <p:tav tm="100000">
                                          <p:val>
                                            <p:strVal val="#ppt_y"/>
                                          </p:val>
                                        </p:tav>
                                      </p:tavLst>
                                    </p:anim>
                                  </p:childTnLst>
                                </p:cTn>
                              </p:par>
                              <p:par>
                                <p:cTn id="159" presetID="23" presetClass="entr" presetSubtype="528" fill="hold" nodeType="withEffect">
                                  <p:stCondLst>
                                    <p:cond delay="0"/>
                                  </p:stCondLst>
                                  <p:childTnLst>
                                    <p:set>
                                      <p:cBhvr>
                                        <p:cTn id="160" dur="1" fill="hold">
                                          <p:stCondLst>
                                            <p:cond delay="0"/>
                                          </p:stCondLst>
                                        </p:cTn>
                                        <p:tgtEl>
                                          <p:spTgt spid="264"/>
                                        </p:tgtEl>
                                        <p:attrNameLst>
                                          <p:attrName>style.visibility</p:attrName>
                                        </p:attrNameLst>
                                      </p:cBhvr>
                                      <p:to>
                                        <p:strVal val="visible"/>
                                      </p:to>
                                    </p:set>
                                    <p:anim calcmode="lin" valueType="num">
                                      <p:cBhvr>
                                        <p:cTn id="161" dur="3000" fill="hold"/>
                                        <p:tgtEl>
                                          <p:spTgt spid="264"/>
                                        </p:tgtEl>
                                        <p:attrNameLst>
                                          <p:attrName>ppt_w</p:attrName>
                                        </p:attrNameLst>
                                      </p:cBhvr>
                                      <p:tavLst>
                                        <p:tav tm="0">
                                          <p:val>
                                            <p:fltVal val="0"/>
                                          </p:val>
                                        </p:tav>
                                        <p:tav tm="100000">
                                          <p:val>
                                            <p:strVal val="#ppt_w"/>
                                          </p:val>
                                        </p:tav>
                                      </p:tavLst>
                                    </p:anim>
                                    <p:anim calcmode="lin" valueType="num">
                                      <p:cBhvr>
                                        <p:cTn id="162" dur="3000" fill="hold"/>
                                        <p:tgtEl>
                                          <p:spTgt spid="264"/>
                                        </p:tgtEl>
                                        <p:attrNameLst>
                                          <p:attrName>ppt_h</p:attrName>
                                        </p:attrNameLst>
                                      </p:cBhvr>
                                      <p:tavLst>
                                        <p:tav tm="0">
                                          <p:val>
                                            <p:fltVal val="0"/>
                                          </p:val>
                                        </p:tav>
                                        <p:tav tm="100000">
                                          <p:val>
                                            <p:strVal val="#ppt_h"/>
                                          </p:val>
                                        </p:tav>
                                      </p:tavLst>
                                    </p:anim>
                                    <p:anim calcmode="lin" valueType="num">
                                      <p:cBhvr>
                                        <p:cTn id="163" dur="3000" fill="hold"/>
                                        <p:tgtEl>
                                          <p:spTgt spid="264"/>
                                        </p:tgtEl>
                                        <p:attrNameLst>
                                          <p:attrName>ppt_x</p:attrName>
                                        </p:attrNameLst>
                                      </p:cBhvr>
                                      <p:tavLst>
                                        <p:tav tm="0">
                                          <p:val>
                                            <p:fltVal val="0.5"/>
                                          </p:val>
                                        </p:tav>
                                        <p:tav tm="100000">
                                          <p:val>
                                            <p:strVal val="#ppt_x"/>
                                          </p:val>
                                        </p:tav>
                                      </p:tavLst>
                                    </p:anim>
                                    <p:anim calcmode="lin" valueType="num">
                                      <p:cBhvr>
                                        <p:cTn id="164" dur="3000" fill="hold"/>
                                        <p:tgtEl>
                                          <p:spTgt spid="264"/>
                                        </p:tgtEl>
                                        <p:attrNameLst>
                                          <p:attrName>ppt_y</p:attrName>
                                        </p:attrNameLst>
                                      </p:cBhvr>
                                      <p:tavLst>
                                        <p:tav tm="0">
                                          <p:val>
                                            <p:fltVal val="0.5"/>
                                          </p:val>
                                        </p:tav>
                                        <p:tav tm="100000">
                                          <p:val>
                                            <p:strVal val="#ppt_y"/>
                                          </p:val>
                                        </p:tav>
                                      </p:tavLst>
                                    </p:anim>
                                  </p:childTnLst>
                                </p:cTn>
                              </p:par>
                              <p:par>
                                <p:cTn id="165" presetID="23" presetClass="entr" presetSubtype="528" fill="hold" nodeType="withEffect">
                                  <p:stCondLst>
                                    <p:cond delay="0"/>
                                  </p:stCondLst>
                                  <p:childTnLst>
                                    <p:set>
                                      <p:cBhvr>
                                        <p:cTn id="166" dur="1" fill="hold">
                                          <p:stCondLst>
                                            <p:cond delay="0"/>
                                          </p:stCondLst>
                                        </p:cTn>
                                        <p:tgtEl>
                                          <p:spTgt spid="272"/>
                                        </p:tgtEl>
                                        <p:attrNameLst>
                                          <p:attrName>style.visibility</p:attrName>
                                        </p:attrNameLst>
                                      </p:cBhvr>
                                      <p:to>
                                        <p:strVal val="visible"/>
                                      </p:to>
                                    </p:set>
                                    <p:anim calcmode="lin" valueType="num">
                                      <p:cBhvr>
                                        <p:cTn id="167" dur="3000" fill="hold"/>
                                        <p:tgtEl>
                                          <p:spTgt spid="272"/>
                                        </p:tgtEl>
                                        <p:attrNameLst>
                                          <p:attrName>ppt_w</p:attrName>
                                        </p:attrNameLst>
                                      </p:cBhvr>
                                      <p:tavLst>
                                        <p:tav tm="0">
                                          <p:val>
                                            <p:fltVal val="0"/>
                                          </p:val>
                                        </p:tav>
                                        <p:tav tm="100000">
                                          <p:val>
                                            <p:strVal val="#ppt_w"/>
                                          </p:val>
                                        </p:tav>
                                      </p:tavLst>
                                    </p:anim>
                                    <p:anim calcmode="lin" valueType="num">
                                      <p:cBhvr>
                                        <p:cTn id="168" dur="3000" fill="hold"/>
                                        <p:tgtEl>
                                          <p:spTgt spid="272"/>
                                        </p:tgtEl>
                                        <p:attrNameLst>
                                          <p:attrName>ppt_h</p:attrName>
                                        </p:attrNameLst>
                                      </p:cBhvr>
                                      <p:tavLst>
                                        <p:tav tm="0">
                                          <p:val>
                                            <p:fltVal val="0"/>
                                          </p:val>
                                        </p:tav>
                                        <p:tav tm="100000">
                                          <p:val>
                                            <p:strVal val="#ppt_h"/>
                                          </p:val>
                                        </p:tav>
                                      </p:tavLst>
                                    </p:anim>
                                    <p:anim calcmode="lin" valueType="num">
                                      <p:cBhvr>
                                        <p:cTn id="169" dur="3000" fill="hold"/>
                                        <p:tgtEl>
                                          <p:spTgt spid="272"/>
                                        </p:tgtEl>
                                        <p:attrNameLst>
                                          <p:attrName>ppt_x</p:attrName>
                                        </p:attrNameLst>
                                      </p:cBhvr>
                                      <p:tavLst>
                                        <p:tav tm="0">
                                          <p:val>
                                            <p:fltVal val="0.5"/>
                                          </p:val>
                                        </p:tav>
                                        <p:tav tm="100000">
                                          <p:val>
                                            <p:strVal val="#ppt_x"/>
                                          </p:val>
                                        </p:tav>
                                      </p:tavLst>
                                    </p:anim>
                                    <p:anim calcmode="lin" valueType="num">
                                      <p:cBhvr>
                                        <p:cTn id="170" dur="3000" fill="hold"/>
                                        <p:tgtEl>
                                          <p:spTgt spid="272"/>
                                        </p:tgtEl>
                                        <p:attrNameLst>
                                          <p:attrName>ppt_y</p:attrName>
                                        </p:attrNameLst>
                                      </p:cBhvr>
                                      <p:tavLst>
                                        <p:tav tm="0">
                                          <p:val>
                                            <p:fltVal val="0.5"/>
                                          </p:val>
                                        </p:tav>
                                        <p:tav tm="100000">
                                          <p:val>
                                            <p:strVal val="#ppt_y"/>
                                          </p:val>
                                        </p:tav>
                                      </p:tavLst>
                                    </p:anim>
                                  </p:childTnLst>
                                </p:cTn>
                              </p:par>
                              <p:par>
                                <p:cTn id="171" presetID="23" presetClass="entr" presetSubtype="528" fill="hold" nodeType="withEffect">
                                  <p:stCondLst>
                                    <p:cond delay="0"/>
                                  </p:stCondLst>
                                  <p:childTnLst>
                                    <p:set>
                                      <p:cBhvr>
                                        <p:cTn id="172" dur="1" fill="hold">
                                          <p:stCondLst>
                                            <p:cond delay="0"/>
                                          </p:stCondLst>
                                        </p:cTn>
                                        <p:tgtEl>
                                          <p:spTgt spid="274"/>
                                        </p:tgtEl>
                                        <p:attrNameLst>
                                          <p:attrName>style.visibility</p:attrName>
                                        </p:attrNameLst>
                                      </p:cBhvr>
                                      <p:to>
                                        <p:strVal val="visible"/>
                                      </p:to>
                                    </p:set>
                                    <p:anim calcmode="lin" valueType="num">
                                      <p:cBhvr>
                                        <p:cTn id="173" dur="3000" fill="hold"/>
                                        <p:tgtEl>
                                          <p:spTgt spid="274"/>
                                        </p:tgtEl>
                                        <p:attrNameLst>
                                          <p:attrName>ppt_w</p:attrName>
                                        </p:attrNameLst>
                                      </p:cBhvr>
                                      <p:tavLst>
                                        <p:tav tm="0">
                                          <p:val>
                                            <p:fltVal val="0"/>
                                          </p:val>
                                        </p:tav>
                                        <p:tav tm="100000">
                                          <p:val>
                                            <p:strVal val="#ppt_w"/>
                                          </p:val>
                                        </p:tav>
                                      </p:tavLst>
                                    </p:anim>
                                    <p:anim calcmode="lin" valueType="num">
                                      <p:cBhvr>
                                        <p:cTn id="174" dur="3000" fill="hold"/>
                                        <p:tgtEl>
                                          <p:spTgt spid="274"/>
                                        </p:tgtEl>
                                        <p:attrNameLst>
                                          <p:attrName>ppt_h</p:attrName>
                                        </p:attrNameLst>
                                      </p:cBhvr>
                                      <p:tavLst>
                                        <p:tav tm="0">
                                          <p:val>
                                            <p:fltVal val="0"/>
                                          </p:val>
                                        </p:tav>
                                        <p:tav tm="100000">
                                          <p:val>
                                            <p:strVal val="#ppt_h"/>
                                          </p:val>
                                        </p:tav>
                                      </p:tavLst>
                                    </p:anim>
                                    <p:anim calcmode="lin" valueType="num">
                                      <p:cBhvr>
                                        <p:cTn id="175" dur="3000" fill="hold"/>
                                        <p:tgtEl>
                                          <p:spTgt spid="274"/>
                                        </p:tgtEl>
                                        <p:attrNameLst>
                                          <p:attrName>ppt_x</p:attrName>
                                        </p:attrNameLst>
                                      </p:cBhvr>
                                      <p:tavLst>
                                        <p:tav tm="0">
                                          <p:val>
                                            <p:fltVal val="0.5"/>
                                          </p:val>
                                        </p:tav>
                                        <p:tav tm="100000">
                                          <p:val>
                                            <p:strVal val="#ppt_x"/>
                                          </p:val>
                                        </p:tav>
                                      </p:tavLst>
                                    </p:anim>
                                    <p:anim calcmode="lin" valueType="num">
                                      <p:cBhvr>
                                        <p:cTn id="176" dur="3000" fill="hold"/>
                                        <p:tgtEl>
                                          <p:spTgt spid="274"/>
                                        </p:tgtEl>
                                        <p:attrNameLst>
                                          <p:attrName>ppt_y</p:attrName>
                                        </p:attrNameLst>
                                      </p:cBhvr>
                                      <p:tavLst>
                                        <p:tav tm="0">
                                          <p:val>
                                            <p:fltVal val="0.5"/>
                                          </p:val>
                                        </p:tav>
                                        <p:tav tm="100000">
                                          <p:val>
                                            <p:strVal val="#ppt_y"/>
                                          </p:val>
                                        </p:tav>
                                      </p:tavLst>
                                    </p:anim>
                                  </p:childTnLst>
                                </p:cTn>
                              </p:par>
                              <p:par>
                                <p:cTn id="177" presetID="23" presetClass="entr" presetSubtype="528" fill="hold" nodeType="withEffect">
                                  <p:stCondLst>
                                    <p:cond delay="0"/>
                                  </p:stCondLst>
                                  <p:childTnLst>
                                    <p:set>
                                      <p:cBhvr>
                                        <p:cTn id="178" dur="1" fill="hold">
                                          <p:stCondLst>
                                            <p:cond delay="0"/>
                                          </p:stCondLst>
                                        </p:cTn>
                                        <p:tgtEl>
                                          <p:spTgt spid="276"/>
                                        </p:tgtEl>
                                        <p:attrNameLst>
                                          <p:attrName>style.visibility</p:attrName>
                                        </p:attrNameLst>
                                      </p:cBhvr>
                                      <p:to>
                                        <p:strVal val="visible"/>
                                      </p:to>
                                    </p:set>
                                    <p:anim calcmode="lin" valueType="num">
                                      <p:cBhvr>
                                        <p:cTn id="179" dur="3000" fill="hold"/>
                                        <p:tgtEl>
                                          <p:spTgt spid="276"/>
                                        </p:tgtEl>
                                        <p:attrNameLst>
                                          <p:attrName>ppt_w</p:attrName>
                                        </p:attrNameLst>
                                      </p:cBhvr>
                                      <p:tavLst>
                                        <p:tav tm="0">
                                          <p:val>
                                            <p:fltVal val="0"/>
                                          </p:val>
                                        </p:tav>
                                        <p:tav tm="100000">
                                          <p:val>
                                            <p:strVal val="#ppt_w"/>
                                          </p:val>
                                        </p:tav>
                                      </p:tavLst>
                                    </p:anim>
                                    <p:anim calcmode="lin" valueType="num">
                                      <p:cBhvr>
                                        <p:cTn id="180" dur="3000" fill="hold"/>
                                        <p:tgtEl>
                                          <p:spTgt spid="276"/>
                                        </p:tgtEl>
                                        <p:attrNameLst>
                                          <p:attrName>ppt_h</p:attrName>
                                        </p:attrNameLst>
                                      </p:cBhvr>
                                      <p:tavLst>
                                        <p:tav tm="0">
                                          <p:val>
                                            <p:fltVal val="0"/>
                                          </p:val>
                                        </p:tav>
                                        <p:tav tm="100000">
                                          <p:val>
                                            <p:strVal val="#ppt_h"/>
                                          </p:val>
                                        </p:tav>
                                      </p:tavLst>
                                    </p:anim>
                                    <p:anim calcmode="lin" valueType="num">
                                      <p:cBhvr>
                                        <p:cTn id="181" dur="3000" fill="hold"/>
                                        <p:tgtEl>
                                          <p:spTgt spid="276"/>
                                        </p:tgtEl>
                                        <p:attrNameLst>
                                          <p:attrName>ppt_x</p:attrName>
                                        </p:attrNameLst>
                                      </p:cBhvr>
                                      <p:tavLst>
                                        <p:tav tm="0">
                                          <p:val>
                                            <p:fltVal val="0.5"/>
                                          </p:val>
                                        </p:tav>
                                        <p:tav tm="100000">
                                          <p:val>
                                            <p:strVal val="#ppt_x"/>
                                          </p:val>
                                        </p:tav>
                                      </p:tavLst>
                                    </p:anim>
                                    <p:anim calcmode="lin" valueType="num">
                                      <p:cBhvr>
                                        <p:cTn id="182" dur="3000" fill="hold"/>
                                        <p:tgtEl>
                                          <p:spTgt spid="276"/>
                                        </p:tgtEl>
                                        <p:attrNameLst>
                                          <p:attrName>ppt_y</p:attrName>
                                        </p:attrNameLst>
                                      </p:cBhvr>
                                      <p:tavLst>
                                        <p:tav tm="0">
                                          <p:val>
                                            <p:fltVal val="0.5"/>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3" presetClass="exit" presetSubtype="16" fill="hold" nodeType="clickEffect">
                                  <p:stCondLst>
                                    <p:cond delay="0"/>
                                  </p:stCondLst>
                                  <p:childTnLst>
                                    <p:animEffect transition="out" filter="plus(in)">
                                      <p:cBhvr>
                                        <p:cTn id="186" dur="500"/>
                                        <p:tgtEl>
                                          <p:spTgt spid="54"/>
                                        </p:tgtEl>
                                      </p:cBhvr>
                                    </p:animEffect>
                                    <p:set>
                                      <p:cBhvr>
                                        <p:cTn id="187" dur="1" fill="hold">
                                          <p:stCondLst>
                                            <p:cond delay="499"/>
                                          </p:stCondLst>
                                        </p:cTn>
                                        <p:tgtEl>
                                          <p:spTgt spid="54"/>
                                        </p:tgtEl>
                                        <p:attrNameLst>
                                          <p:attrName>style.visibility</p:attrName>
                                        </p:attrNameLst>
                                      </p:cBhvr>
                                      <p:to>
                                        <p:strVal val="hidden"/>
                                      </p:to>
                                    </p:set>
                                  </p:childTnLst>
                                </p:cTn>
                              </p:par>
                              <p:par>
                                <p:cTn id="188" presetID="13" presetClass="exit" presetSubtype="16" fill="hold" nodeType="withEffect">
                                  <p:stCondLst>
                                    <p:cond delay="0"/>
                                  </p:stCondLst>
                                  <p:childTnLst>
                                    <p:animEffect transition="out" filter="plus(in)">
                                      <p:cBhvr>
                                        <p:cTn id="189" dur="500"/>
                                        <p:tgtEl>
                                          <p:spTgt spid="272"/>
                                        </p:tgtEl>
                                      </p:cBhvr>
                                    </p:animEffect>
                                    <p:set>
                                      <p:cBhvr>
                                        <p:cTn id="190" dur="1" fill="hold">
                                          <p:stCondLst>
                                            <p:cond delay="499"/>
                                          </p:stCondLst>
                                        </p:cTn>
                                        <p:tgtEl>
                                          <p:spTgt spid="272"/>
                                        </p:tgtEl>
                                        <p:attrNameLst>
                                          <p:attrName>style.visibility</p:attrName>
                                        </p:attrNameLst>
                                      </p:cBhvr>
                                      <p:to>
                                        <p:strVal val="hidden"/>
                                      </p:to>
                                    </p:set>
                                  </p:childTnLst>
                                </p:cTn>
                              </p:par>
                              <p:par>
                                <p:cTn id="191" presetID="13" presetClass="exit" presetSubtype="16" fill="hold" nodeType="withEffect">
                                  <p:stCondLst>
                                    <p:cond delay="0"/>
                                  </p:stCondLst>
                                  <p:childTnLst>
                                    <p:animEffect transition="out" filter="plus(in)">
                                      <p:cBhvr>
                                        <p:cTn id="192" dur="500"/>
                                        <p:tgtEl>
                                          <p:spTgt spid="274"/>
                                        </p:tgtEl>
                                      </p:cBhvr>
                                    </p:animEffect>
                                    <p:set>
                                      <p:cBhvr>
                                        <p:cTn id="193" dur="1" fill="hold">
                                          <p:stCondLst>
                                            <p:cond delay="499"/>
                                          </p:stCondLst>
                                        </p:cTn>
                                        <p:tgtEl>
                                          <p:spTgt spid="274"/>
                                        </p:tgtEl>
                                        <p:attrNameLst>
                                          <p:attrName>style.visibility</p:attrName>
                                        </p:attrNameLst>
                                      </p:cBhvr>
                                      <p:to>
                                        <p:strVal val="hidden"/>
                                      </p:to>
                                    </p:set>
                                  </p:childTnLst>
                                </p:cTn>
                              </p:par>
                              <p:par>
                                <p:cTn id="194" presetID="13" presetClass="exit" presetSubtype="16" fill="hold" nodeType="withEffect">
                                  <p:stCondLst>
                                    <p:cond delay="0"/>
                                  </p:stCondLst>
                                  <p:childTnLst>
                                    <p:animEffect transition="out" filter="plus(in)">
                                      <p:cBhvr>
                                        <p:cTn id="195" dur="500"/>
                                        <p:tgtEl>
                                          <p:spTgt spid="276"/>
                                        </p:tgtEl>
                                      </p:cBhvr>
                                    </p:animEffect>
                                    <p:set>
                                      <p:cBhvr>
                                        <p:cTn id="196" dur="1" fill="hold">
                                          <p:stCondLst>
                                            <p:cond delay="499"/>
                                          </p:stCondLst>
                                        </p:cTn>
                                        <p:tgtEl>
                                          <p:spTgt spid="276"/>
                                        </p:tgtEl>
                                        <p:attrNameLst>
                                          <p:attrName>style.visibility</p:attrName>
                                        </p:attrNameLst>
                                      </p:cBhvr>
                                      <p:to>
                                        <p:strVal val="hidden"/>
                                      </p:to>
                                    </p:set>
                                  </p:childTnLst>
                                </p:cTn>
                              </p:par>
                              <p:par>
                                <p:cTn id="197" presetID="13" presetClass="exit" presetSubtype="16" fill="hold" nodeType="withEffect">
                                  <p:stCondLst>
                                    <p:cond delay="0"/>
                                  </p:stCondLst>
                                  <p:childTnLst>
                                    <p:animEffect transition="out" filter="plus(in)">
                                      <p:cBhvr>
                                        <p:cTn id="198" dur="500"/>
                                        <p:tgtEl>
                                          <p:spTgt spid="264"/>
                                        </p:tgtEl>
                                      </p:cBhvr>
                                    </p:animEffect>
                                    <p:set>
                                      <p:cBhvr>
                                        <p:cTn id="199" dur="1" fill="hold">
                                          <p:stCondLst>
                                            <p:cond delay="499"/>
                                          </p:stCondLst>
                                        </p:cTn>
                                        <p:tgtEl>
                                          <p:spTgt spid="264"/>
                                        </p:tgtEl>
                                        <p:attrNameLst>
                                          <p:attrName>style.visibility</p:attrName>
                                        </p:attrNameLst>
                                      </p:cBhvr>
                                      <p:to>
                                        <p:strVal val="hidden"/>
                                      </p:to>
                                    </p:set>
                                  </p:childTnLst>
                                </p:cTn>
                              </p:par>
                              <p:par>
                                <p:cTn id="200" presetID="13" presetClass="exit" presetSubtype="16" fill="hold" nodeType="withEffect">
                                  <p:stCondLst>
                                    <p:cond delay="0"/>
                                  </p:stCondLst>
                                  <p:childTnLst>
                                    <p:animEffect transition="out" filter="plus(in)">
                                      <p:cBhvr>
                                        <p:cTn id="201" dur="500"/>
                                        <p:tgtEl>
                                          <p:spTgt spid="256"/>
                                        </p:tgtEl>
                                      </p:cBhvr>
                                    </p:animEffect>
                                    <p:set>
                                      <p:cBhvr>
                                        <p:cTn id="202" dur="1" fill="hold">
                                          <p:stCondLst>
                                            <p:cond delay="499"/>
                                          </p:stCondLst>
                                        </p:cTn>
                                        <p:tgtEl>
                                          <p:spTgt spid="256"/>
                                        </p:tgtEl>
                                        <p:attrNameLst>
                                          <p:attrName>style.visibility</p:attrName>
                                        </p:attrNameLst>
                                      </p:cBhvr>
                                      <p:to>
                                        <p:strVal val="hidden"/>
                                      </p:to>
                                    </p:set>
                                  </p:childTnLst>
                                </p:cTn>
                              </p:par>
                            </p:childTnLst>
                          </p:cTn>
                        </p:par>
                        <p:par>
                          <p:cTn id="203" fill="hold">
                            <p:stCondLst>
                              <p:cond delay="500"/>
                            </p:stCondLst>
                            <p:childTnLst>
                              <p:par>
                                <p:cTn id="204" presetID="23" presetClass="entr" presetSubtype="32" fill="hold" nodeType="afterEffect">
                                  <p:stCondLst>
                                    <p:cond delay="0"/>
                                  </p:stCondLst>
                                  <p:childTnLst>
                                    <p:set>
                                      <p:cBhvr>
                                        <p:cTn id="205" dur="1" fill="hold">
                                          <p:stCondLst>
                                            <p:cond delay="0"/>
                                          </p:stCondLst>
                                        </p:cTn>
                                        <p:tgtEl>
                                          <p:spTgt spid="285"/>
                                        </p:tgtEl>
                                        <p:attrNameLst>
                                          <p:attrName>style.visibility</p:attrName>
                                        </p:attrNameLst>
                                      </p:cBhvr>
                                      <p:to>
                                        <p:strVal val="visible"/>
                                      </p:to>
                                    </p:set>
                                    <p:anim calcmode="lin" valueType="num">
                                      <p:cBhvr>
                                        <p:cTn id="206" dur="500" fill="hold"/>
                                        <p:tgtEl>
                                          <p:spTgt spid="285"/>
                                        </p:tgtEl>
                                        <p:attrNameLst>
                                          <p:attrName>ppt_w</p:attrName>
                                        </p:attrNameLst>
                                      </p:cBhvr>
                                      <p:tavLst>
                                        <p:tav tm="0">
                                          <p:val>
                                            <p:strVal val="4*#ppt_w"/>
                                          </p:val>
                                        </p:tav>
                                        <p:tav tm="100000">
                                          <p:val>
                                            <p:strVal val="#ppt_w"/>
                                          </p:val>
                                        </p:tav>
                                      </p:tavLst>
                                    </p:anim>
                                    <p:anim calcmode="lin" valueType="num">
                                      <p:cBhvr>
                                        <p:cTn id="207" dur="500" fill="hold"/>
                                        <p:tgtEl>
                                          <p:spTgt spid="28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9" grpId="0" animBg="1"/>
      <p:bldP spid="17" grpId="0"/>
      <p:bldP spid="10" grpId="0" animBg="1"/>
      <p:bldP spid="11" grpId="0" animBg="1"/>
      <p:bldP spid="19" grpId="0"/>
      <p:bldP spid="12" grpId="0" animBg="1"/>
      <p:bldP spid="20" grpId="0"/>
      <p:bldP spid="13" grpId="0" animBg="1"/>
      <p:bldP spid="21" grpId="0"/>
      <p:bldP spid="5" grpId="0" animBg="1"/>
      <p:bldP spid="22" grpId="0"/>
      <p:bldP spid="8" grpId="0" animBg="1"/>
      <p:bldP spid="24" grpId="0"/>
      <p:bldP spid="7" grpId="0" animBg="1"/>
      <p:bldP spid="25" grpId="0"/>
      <p:bldP spid="51" grpId="0" animBg="1"/>
      <p:bldP spid="55" grpId="0" animBg="1"/>
      <p:bldP spid="56" grpId="0" animBg="1"/>
      <p:bldP spid="58" grpId="0" animBg="1"/>
      <p:bldP spid="59" grpId="0" animBg="1"/>
      <p:bldP spid="60" grpId="0" animBg="1"/>
      <p:bldP spid="61" grpId="0" animBg="1"/>
      <p:bldP spid="6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05"/>
          <p:cNvGrpSpPr>
            <a:grpSpLocks/>
          </p:cNvGrpSpPr>
          <p:nvPr/>
        </p:nvGrpSpPr>
        <p:grpSpPr bwMode="auto">
          <a:xfrm>
            <a:off x="571500" y="2214563"/>
            <a:ext cx="4643438" cy="3071812"/>
            <a:chOff x="815" y="894"/>
            <a:chExt cx="1989" cy="1813"/>
          </a:xfrm>
        </p:grpSpPr>
        <p:sp>
          <p:nvSpPr>
            <p:cNvPr id="3" name="Rectangle 18"/>
            <p:cNvSpPr>
              <a:spLocks noChangeArrowheads="1"/>
            </p:cNvSpPr>
            <p:nvPr/>
          </p:nvSpPr>
          <p:spPr bwMode="auto">
            <a:xfrm>
              <a:off x="1505" y="1855"/>
              <a:ext cx="617" cy="852"/>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a:lnSpc>
                  <a:spcPct val="120000"/>
                </a:lnSpc>
                <a:defRPr/>
              </a:pPr>
              <a:endParaRPr lang="en-US" sz="1200" kern="0" dirty="0">
                <a:solidFill>
                  <a:srgbClr val="4D4D4D"/>
                </a:solidFill>
              </a:endParaRPr>
            </a:p>
          </p:txBody>
        </p:sp>
        <p:sp>
          <p:nvSpPr>
            <p:cNvPr id="4" name="Freeform 19"/>
            <p:cNvSpPr>
              <a:spLocks/>
            </p:cNvSpPr>
            <p:nvPr/>
          </p:nvSpPr>
          <p:spPr bwMode="auto">
            <a:xfrm>
              <a:off x="815" y="967"/>
              <a:ext cx="1989" cy="1638"/>
            </a:xfrm>
            <a:custGeom>
              <a:avLst/>
              <a:gdLst>
                <a:gd name="T0" fmla="*/ 0 w 1291"/>
                <a:gd name="T1" fmla="*/ 0 h 951"/>
                <a:gd name="T2" fmla="*/ 446 w 1291"/>
                <a:gd name="T3" fmla="*/ 947 h 951"/>
                <a:gd name="T4" fmla="*/ 844 w 1291"/>
                <a:gd name="T5" fmla="*/ 950 h 951"/>
                <a:gd name="T6" fmla="*/ 1290 w 1291"/>
                <a:gd name="T7" fmla="*/ 3 h 951"/>
                <a:gd name="T8" fmla="*/ 0 w 1291"/>
                <a:gd name="T9" fmla="*/ 0 h 951"/>
              </a:gdLst>
              <a:ahLst/>
              <a:cxnLst>
                <a:cxn ang="0">
                  <a:pos x="T0" y="T1"/>
                </a:cxn>
                <a:cxn ang="0">
                  <a:pos x="T2" y="T3"/>
                </a:cxn>
                <a:cxn ang="0">
                  <a:pos x="T4" y="T5"/>
                </a:cxn>
                <a:cxn ang="0">
                  <a:pos x="T6" y="T7"/>
                </a:cxn>
                <a:cxn ang="0">
                  <a:pos x="T8" y="T9"/>
                </a:cxn>
              </a:cxnLst>
              <a:rect l="0" t="0" r="r" b="b"/>
              <a:pathLst>
                <a:path w="1291" h="951">
                  <a:moveTo>
                    <a:pt x="0" y="0"/>
                  </a:moveTo>
                  <a:lnTo>
                    <a:pt x="446" y="947"/>
                  </a:lnTo>
                  <a:lnTo>
                    <a:pt x="844" y="950"/>
                  </a:lnTo>
                  <a:lnTo>
                    <a:pt x="1290" y="3"/>
                  </a:lnTo>
                  <a:lnTo>
                    <a:pt x="0" y="0"/>
                  </a:lnTo>
                </a:path>
              </a:pathLst>
            </a:cu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fontAlgn="auto">
                <a:lnSpc>
                  <a:spcPct val="120000"/>
                </a:lnSpc>
                <a:spcBef>
                  <a:spcPts val="0"/>
                </a:spcBef>
                <a:spcAft>
                  <a:spcPts val="0"/>
                </a:spcAft>
                <a:defRPr/>
              </a:pPr>
              <a:endParaRPr lang="en-US" sz="1200" kern="0" dirty="0">
                <a:solidFill>
                  <a:srgbClr val="4D4D4D"/>
                </a:solidFill>
              </a:endParaRPr>
            </a:p>
          </p:txBody>
        </p:sp>
        <p:sp>
          <p:nvSpPr>
            <p:cNvPr id="5" name="Oval 20"/>
            <p:cNvSpPr>
              <a:spLocks noChangeArrowheads="1"/>
            </p:cNvSpPr>
            <p:nvPr/>
          </p:nvSpPr>
          <p:spPr bwMode="auto">
            <a:xfrm>
              <a:off x="827" y="894"/>
              <a:ext cx="1977" cy="142"/>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fontAlgn="auto">
                <a:lnSpc>
                  <a:spcPct val="120000"/>
                </a:lnSpc>
                <a:spcBef>
                  <a:spcPts val="0"/>
                </a:spcBef>
                <a:spcAft>
                  <a:spcPts val="0"/>
                </a:spcAft>
                <a:defRPr/>
              </a:pPr>
              <a:endParaRPr lang="en-US" sz="1200" kern="0" dirty="0">
                <a:solidFill>
                  <a:srgbClr val="4D4D4D"/>
                </a:solidFill>
              </a:endParaRPr>
            </a:p>
          </p:txBody>
        </p:sp>
        <p:sp>
          <p:nvSpPr>
            <p:cNvPr id="6" name="Oval 22"/>
            <p:cNvSpPr>
              <a:spLocks noChangeArrowheads="1"/>
            </p:cNvSpPr>
            <p:nvPr/>
          </p:nvSpPr>
          <p:spPr bwMode="auto">
            <a:xfrm>
              <a:off x="1062" y="1431"/>
              <a:ext cx="1504" cy="195"/>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fontAlgn="auto">
                <a:lnSpc>
                  <a:spcPct val="120000"/>
                </a:lnSpc>
                <a:spcBef>
                  <a:spcPts val="0"/>
                </a:spcBef>
                <a:spcAft>
                  <a:spcPts val="0"/>
                </a:spcAft>
                <a:defRPr/>
              </a:pPr>
              <a:endParaRPr lang="en-US" sz="1200" kern="0" dirty="0">
                <a:solidFill>
                  <a:srgbClr val="4D4D4D"/>
                </a:solidFill>
              </a:endParaRPr>
            </a:p>
          </p:txBody>
        </p:sp>
        <p:sp>
          <p:nvSpPr>
            <p:cNvPr id="7" name="Oval 23"/>
            <p:cNvSpPr>
              <a:spLocks noChangeArrowheads="1"/>
            </p:cNvSpPr>
            <p:nvPr/>
          </p:nvSpPr>
          <p:spPr bwMode="auto">
            <a:xfrm>
              <a:off x="1282" y="1986"/>
              <a:ext cx="1044" cy="201"/>
            </a:xfrm>
            <a:prstGeom prst="ellipse">
              <a:avLst/>
            </a:prstGeom>
            <a:gradFill>
              <a:gsLst>
                <a:gs pos="33000">
                  <a:srgbClr val="F9F9F9"/>
                </a:gs>
                <a:gs pos="100000">
                  <a:srgbClr val="D7D7D7"/>
                </a:gs>
              </a:gsLst>
              <a:lin ang="5400000" scaled="0"/>
            </a:gradFill>
            <a:ln w="3175" cap="flat" cmpd="sng" algn="ctr">
              <a:solidFill>
                <a:srgbClr val="D7D7D7"/>
              </a:solidFill>
              <a:prstDash val="solid"/>
            </a:ln>
            <a:effectLst/>
            <a:extLst/>
          </p:spPr>
          <p:txBody>
            <a:bodyPr anchor="ctr"/>
            <a:lstStyle/>
            <a:p>
              <a:pPr fontAlgn="auto">
                <a:lnSpc>
                  <a:spcPct val="120000"/>
                </a:lnSpc>
                <a:spcBef>
                  <a:spcPts val="0"/>
                </a:spcBef>
                <a:spcAft>
                  <a:spcPts val="0"/>
                </a:spcAft>
                <a:defRPr/>
              </a:pPr>
              <a:endParaRPr lang="en-US" sz="1200" kern="0" dirty="0">
                <a:solidFill>
                  <a:srgbClr val="4D4D4D"/>
                </a:solidFill>
              </a:endParaRPr>
            </a:p>
          </p:txBody>
        </p:sp>
      </p:grpSp>
      <p:sp>
        <p:nvSpPr>
          <p:cNvPr id="8" name="Freeform 25"/>
          <p:cNvSpPr>
            <a:spLocks/>
          </p:cNvSpPr>
          <p:nvPr/>
        </p:nvSpPr>
        <p:spPr bwMode="auto">
          <a:xfrm>
            <a:off x="4087813" y="2928938"/>
            <a:ext cx="1127125" cy="528637"/>
          </a:xfrm>
          <a:custGeom>
            <a:avLst/>
            <a:gdLst>
              <a:gd name="T0" fmla="*/ 884378 w 314"/>
              <a:gd name="T1" fmla="*/ 151756 h 182"/>
              <a:gd name="T2" fmla="*/ 887212 w 314"/>
              <a:gd name="T3" fmla="*/ 553279 h 182"/>
              <a:gd name="T4" fmla="*/ 479038 w 314"/>
              <a:gd name="T5" fmla="*/ 572248 h 182"/>
              <a:gd name="T6" fmla="*/ 586751 w 314"/>
              <a:gd name="T7" fmla="*/ 458431 h 182"/>
              <a:gd name="T8" fmla="*/ 402505 w 314"/>
              <a:gd name="T9" fmla="*/ 265574 h 182"/>
              <a:gd name="T10" fmla="*/ 359987 w 314"/>
              <a:gd name="T11" fmla="*/ 246604 h 182"/>
              <a:gd name="T12" fmla="*/ 314634 w 314"/>
              <a:gd name="T13" fmla="*/ 252927 h 182"/>
              <a:gd name="T14" fmla="*/ 260778 w 314"/>
              <a:gd name="T15" fmla="*/ 278220 h 182"/>
              <a:gd name="T16" fmla="*/ 198418 w 314"/>
              <a:gd name="T17" fmla="*/ 331967 h 182"/>
              <a:gd name="T18" fmla="*/ 141727 w 314"/>
              <a:gd name="T19" fmla="*/ 392038 h 182"/>
              <a:gd name="T20" fmla="*/ 0 w 314"/>
              <a:gd name="T21" fmla="*/ 243443 h 182"/>
              <a:gd name="T22" fmla="*/ 96375 w 314"/>
              <a:gd name="T23" fmla="*/ 145433 h 182"/>
              <a:gd name="T24" fmla="*/ 136058 w 314"/>
              <a:gd name="T25" fmla="*/ 113817 h 182"/>
              <a:gd name="T26" fmla="*/ 189914 w 314"/>
              <a:gd name="T27" fmla="*/ 75878 h 182"/>
              <a:gd name="T28" fmla="*/ 232433 w 314"/>
              <a:gd name="T29" fmla="*/ 53747 h 182"/>
              <a:gd name="T30" fmla="*/ 272116 w 314"/>
              <a:gd name="T31" fmla="*/ 28454 h 182"/>
              <a:gd name="T32" fmla="*/ 317469 w 314"/>
              <a:gd name="T33" fmla="*/ 9485 h 182"/>
              <a:gd name="T34" fmla="*/ 365656 w 314"/>
              <a:gd name="T35" fmla="*/ 0 h 182"/>
              <a:gd name="T36" fmla="*/ 419513 w 314"/>
              <a:gd name="T37" fmla="*/ 0 h 182"/>
              <a:gd name="T38" fmla="*/ 464865 w 314"/>
              <a:gd name="T39" fmla="*/ 3162 h 182"/>
              <a:gd name="T40" fmla="*/ 513053 w 314"/>
              <a:gd name="T41" fmla="*/ 15808 h 182"/>
              <a:gd name="T42" fmla="*/ 561240 w 314"/>
              <a:gd name="T43" fmla="*/ 41101 h 182"/>
              <a:gd name="T44" fmla="*/ 589585 w 314"/>
              <a:gd name="T45" fmla="*/ 72717 h 182"/>
              <a:gd name="T46" fmla="*/ 779500 w 314"/>
              <a:gd name="T47" fmla="*/ 259251 h 182"/>
              <a:gd name="T48" fmla="*/ 884378 w 314"/>
              <a:gd name="T49" fmla="*/ 151756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4"/>
              <a:gd name="T76" fmla="*/ 0 h 182"/>
              <a:gd name="T77" fmla="*/ 314 w 314"/>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4" h="182">
                <a:moveTo>
                  <a:pt x="312" y="48"/>
                </a:moveTo>
                <a:lnTo>
                  <a:pt x="313" y="175"/>
                </a:lnTo>
                <a:lnTo>
                  <a:pt x="169" y="181"/>
                </a:lnTo>
                <a:lnTo>
                  <a:pt x="207" y="145"/>
                </a:lnTo>
                <a:lnTo>
                  <a:pt x="142" y="84"/>
                </a:lnTo>
                <a:lnTo>
                  <a:pt x="127" y="78"/>
                </a:lnTo>
                <a:lnTo>
                  <a:pt x="111" y="80"/>
                </a:lnTo>
                <a:lnTo>
                  <a:pt x="92" y="88"/>
                </a:lnTo>
                <a:lnTo>
                  <a:pt x="70" y="105"/>
                </a:lnTo>
                <a:lnTo>
                  <a:pt x="50" y="124"/>
                </a:lnTo>
                <a:lnTo>
                  <a:pt x="0" y="77"/>
                </a:lnTo>
                <a:lnTo>
                  <a:pt x="34" y="46"/>
                </a:lnTo>
                <a:lnTo>
                  <a:pt x="48" y="36"/>
                </a:lnTo>
                <a:lnTo>
                  <a:pt x="67" y="24"/>
                </a:lnTo>
                <a:lnTo>
                  <a:pt x="82" y="17"/>
                </a:lnTo>
                <a:lnTo>
                  <a:pt x="96" y="9"/>
                </a:lnTo>
                <a:lnTo>
                  <a:pt x="112" y="3"/>
                </a:lnTo>
                <a:lnTo>
                  <a:pt x="129" y="0"/>
                </a:lnTo>
                <a:lnTo>
                  <a:pt x="148" y="0"/>
                </a:lnTo>
                <a:lnTo>
                  <a:pt x="164" y="1"/>
                </a:lnTo>
                <a:lnTo>
                  <a:pt x="181" y="5"/>
                </a:lnTo>
                <a:lnTo>
                  <a:pt x="198" y="13"/>
                </a:lnTo>
                <a:lnTo>
                  <a:pt x="208" y="23"/>
                </a:lnTo>
                <a:lnTo>
                  <a:pt x="275" y="82"/>
                </a:lnTo>
                <a:lnTo>
                  <a:pt x="312" y="48"/>
                </a:lnTo>
              </a:path>
            </a:pathLst>
          </a:cu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9" name="Freeform 26"/>
          <p:cNvSpPr>
            <a:spLocks/>
          </p:cNvSpPr>
          <p:nvPr/>
        </p:nvSpPr>
        <p:spPr bwMode="auto">
          <a:xfrm>
            <a:off x="3511550" y="3929063"/>
            <a:ext cx="1131888" cy="531812"/>
          </a:xfrm>
          <a:custGeom>
            <a:avLst/>
            <a:gdLst>
              <a:gd name="T0" fmla="*/ 886487 w 315"/>
              <a:gd name="T1" fmla="*/ 152428 h 182"/>
              <a:gd name="T2" fmla="*/ 889319 w 315"/>
              <a:gd name="T3" fmla="*/ 555727 h 182"/>
              <a:gd name="T4" fmla="*/ 481478 w 315"/>
              <a:gd name="T5" fmla="*/ 574780 h 182"/>
              <a:gd name="T6" fmla="*/ 589103 w 315"/>
              <a:gd name="T7" fmla="*/ 460459 h 182"/>
              <a:gd name="T8" fmla="*/ 405008 w 315"/>
              <a:gd name="T9" fmla="*/ 266749 h 182"/>
              <a:gd name="T10" fmla="*/ 359693 w 315"/>
              <a:gd name="T11" fmla="*/ 247695 h 182"/>
              <a:gd name="T12" fmla="*/ 314377 w 315"/>
              <a:gd name="T13" fmla="*/ 254047 h 182"/>
              <a:gd name="T14" fmla="*/ 263397 w 315"/>
              <a:gd name="T15" fmla="*/ 279451 h 182"/>
              <a:gd name="T16" fmla="*/ 198256 w 315"/>
              <a:gd name="T17" fmla="*/ 333436 h 182"/>
              <a:gd name="T18" fmla="*/ 141611 w 315"/>
              <a:gd name="T19" fmla="*/ 393772 h 182"/>
              <a:gd name="T20" fmla="*/ 0 w 315"/>
              <a:gd name="T21" fmla="*/ 244520 h 182"/>
              <a:gd name="T22" fmla="*/ 96296 w 315"/>
              <a:gd name="T23" fmla="*/ 146077 h 182"/>
              <a:gd name="T24" fmla="*/ 135947 w 315"/>
              <a:gd name="T25" fmla="*/ 114321 h 182"/>
              <a:gd name="T26" fmla="*/ 189759 w 315"/>
              <a:gd name="T27" fmla="*/ 76214 h 182"/>
              <a:gd name="T28" fmla="*/ 232242 w 315"/>
              <a:gd name="T29" fmla="*/ 53985 h 182"/>
              <a:gd name="T30" fmla="*/ 271894 w 315"/>
              <a:gd name="T31" fmla="*/ 28580 h 182"/>
              <a:gd name="T32" fmla="*/ 317209 w 315"/>
              <a:gd name="T33" fmla="*/ 9527 h 182"/>
              <a:gd name="T34" fmla="*/ 365357 w 315"/>
              <a:gd name="T35" fmla="*/ 0 h 182"/>
              <a:gd name="T36" fmla="*/ 422002 w 315"/>
              <a:gd name="T37" fmla="*/ 0 h 182"/>
              <a:gd name="T38" fmla="*/ 467317 w 315"/>
              <a:gd name="T39" fmla="*/ 3176 h 182"/>
              <a:gd name="T40" fmla="*/ 515465 w 315"/>
              <a:gd name="T41" fmla="*/ 15878 h 182"/>
              <a:gd name="T42" fmla="*/ 563613 w 315"/>
              <a:gd name="T43" fmla="*/ 41283 h 182"/>
              <a:gd name="T44" fmla="*/ 591935 w 315"/>
              <a:gd name="T45" fmla="*/ 73038 h 182"/>
              <a:gd name="T46" fmla="*/ 781694 w 315"/>
              <a:gd name="T47" fmla="*/ 260398 h 182"/>
              <a:gd name="T48" fmla="*/ 886487 w 315"/>
              <a:gd name="T49" fmla="*/ 152428 h 18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15"/>
              <a:gd name="T76" fmla="*/ 0 h 182"/>
              <a:gd name="T77" fmla="*/ 315 w 315"/>
              <a:gd name="T78" fmla="*/ 182 h 18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15" h="182">
                <a:moveTo>
                  <a:pt x="313" y="48"/>
                </a:moveTo>
                <a:lnTo>
                  <a:pt x="314" y="175"/>
                </a:lnTo>
                <a:lnTo>
                  <a:pt x="170" y="181"/>
                </a:lnTo>
                <a:lnTo>
                  <a:pt x="208" y="145"/>
                </a:lnTo>
                <a:lnTo>
                  <a:pt x="143" y="84"/>
                </a:lnTo>
                <a:lnTo>
                  <a:pt x="127" y="78"/>
                </a:lnTo>
                <a:lnTo>
                  <a:pt x="111" y="80"/>
                </a:lnTo>
                <a:lnTo>
                  <a:pt x="93" y="88"/>
                </a:lnTo>
                <a:lnTo>
                  <a:pt x="70" y="105"/>
                </a:lnTo>
                <a:lnTo>
                  <a:pt x="50" y="124"/>
                </a:lnTo>
                <a:lnTo>
                  <a:pt x="0" y="77"/>
                </a:lnTo>
                <a:lnTo>
                  <a:pt x="34" y="46"/>
                </a:lnTo>
                <a:lnTo>
                  <a:pt x="48" y="36"/>
                </a:lnTo>
                <a:lnTo>
                  <a:pt x="67" y="24"/>
                </a:lnTo>
                <a:lnTo>
                  <a:pt x="82" y="17"/>
                </a:lnTo>
                <a:lnTo>
                  <a:pt x="96" y="9"/>
                </a:lnTo>
                <a:lnTo>
                  <a:pt x="112" y="3"/>
                </a:lnTo>
                <a:lnTo>
                  <a:pt x="129" y="0"/>
                </a:lnTo>
                <a:lnTo>
                  <a:pt x="149" y="0"/>
                </a:lnTo>
                <a:lnTo>
                  <a:pt x="165" y="1"/>
                </a:lnTo>
                <a:lnTo>
                  <a:pt x="182" y="5"/>
                </a:lnTo>
                <a:lnTo>
                  <a:pt x="199" y="13"/>
                </a:lnTo>
                <a:lnTo>
                  <a:pt x="209" y="23"/>
                </a:lnTo>
                <a:lnTo>
                  <a:pt x="276" y="82"/>
                </a:lnTo>
                <a:lnTo>
                  <a:pt x="313" y="48"/>
                </a:lnTo>
              </a:path>
            </a:pathLst>
          </a:cu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grpSp>
        <p:nvGrpSpPr>
          <p:cNvPr id="10" name="组合 93"/>
          <p:cNvGrpSpPr>
            <a:grpSpLocks/>
          </p:cNvGrpSpPr>
          <p:nvPr/>
        </p:nvGrpSpPr>
        <p:grpSpPr bwMode="auto">
          <a:xfrm>
            <a:off x="1357313" y="3500438"/>
            <a:ext cx="3000375" cy="295275"/>
            <a:chOff x="1714480" y="3999372"/>
            <a:chExt cx="3000396" cy="295945"/>
          </a:xfrm>
        </p:grpSpPr>
        <p:sp>
          <p:nvSpPr>
            <p:cNvPr id="11" name="AutoShape 33"/>
            <p:cNvSpPr>
              <a:spLocks noChangeArrowheads="1"/>
            </p:cNvSpPr>
            <p:nvPr/>
          </p:nvSpPr>
          <p:spPr bwMode="auto">
            <a:xfrm rot="16200000" flipH="1">
              <a:off x="1928464" y="3786978"/>
              <a:ext cx="292763" cy="720730"/>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12" name="AutoShape 35"/>
            <p:cNvSpPr>
              <a:spLocks noChangeArrowheads="1"/>
            </p:cNvSpPr>
            <p:nvPr/>
          </p:nvSpPr>
          <p:spPr bwMode="auto">
            <a:xfrm rot="16200000" flipH="1">
              <a:off x="2707930" y="3786978"/>
              <a:ext cx="294353" cy="719142"/>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13" name="AutoShape 35"/>
            <p:cNvSpPr>
              <a:spLocks noChangeArrowheads="1"/>
            </p:cNvSpPr>
            <p:nvPr/>
          </p:nvSpPr>
          <p:spPr bwMode="auto">
            <a:xfrm rot="16200000" flipH="1">
              <a:off x="3427072" y="3788568"/>
              <a:ext cx="294354" cy="719143"/>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14" name="AutoShape 35"/>
            <p:cNvSpPr>
              <a:spLocks noChangeArrowheads="1"/>
            </p:cNvSpPr>
            <p:nvPr/>
          </p:nvSpPr>
          <p:spPr bwMode="auto">
            <a:xfrm rot="16200000" flipH="1">
              <a:off x="4208127" y="3788568"/>
              <a:ext cx="294354" cy="719143"/>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grpSp>
      <p:grpSp>
        <p:nvGrpSpPr>
          <p:cNvPr id="15" name="组合 92"/>
          <p:cNvGrpSpPr>
            <a:grpSpLocks/>
          </p:cNvGrpSpPr>
          <p:nvPr/>
        </p:nvGrpSpPr>
        <p:grpSpPr bwMode="auto">
          <a:xfrm>
            <a:off x="928688" y="2428875"/>
            <a:ext cx="3643312" cy="298450"/>
            <a:chOff x="1500166" y="3071810"/>
            <a:chExt cx="3643338" cy="298450"/>
          </a:xfrm>
        </p:grpSpPr>
        <p:sp>
          <p:nvSpPr>
            <p:cNvPr id="16" name="AutoShape 24"/>
            <p:cNvSpPr>
              <a:spLocks noChangeArrowheads="1"/>
            </p:cNvSpPr>
            <p:nvPr/>
          </p:nvSpPr>
          <p:spPr bwMode="auto">
            <a:xfrm rot="16200000" flipH="1">
              <a:off x="1715276" y="2864638"/>
              <a:ext cx="290512" cy="720730"/>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17" name="AutoShape 29"/>
            <p:cNvSpPr>
              <a:spLocks noChangeArrowheads="1"/>
            </p:cNvSpPr>
            <p:nvPr/>
          </p:nvSpPr>
          <p:spPr bwMode="auto">
            <a:xfrm rot="16200000" flipH="1">
              <a:off x="2429656" y="2864638"/>
              <a:ext cx="290512" cy="720730"/>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18" name="AutoShape 31"/>
            <p:cNvSpPr>
              <a:spLocks noChangeArrowheads="1"/>
            </p:cNvSpPr>
            <p:nvPr/>
          </p:nvSpPr>
          <p:spPr bwMode="auto">
            <a:xfrm rot="16200000" flipH="1">
              <a:off x="3140860" y="2859876"/>
              <a:ext cx="290513" cy="714380"/>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19" name="AutoShape 31"/>
            <p:cNvSpPr>
              <a:spLocks noChangeArrowheads="1"/>
            </p:cNvSpPr>
            <p:nvPr/>
          </p:nvSpPr>
          <p:spPr bwMode="auto">
            <a:xfrm rot="16200000" flipH="1">
              <a:off x="3926677" y="2859876"/>
              <a:ext cx="290513" cy="714380"/>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20" name="AutoShape 31"/>
            <p:cNvSpPr>
              <a:spLocks noChangeArrowheads="1"/>
            </p:cNvSpPr>
            <p:nvPr/>
          </p:nvSpPr>
          <p:spPr bwMode="auto">
            <a:xfrm rot="16200000" flipH="1">
              <a:off x="4641057" y="2859876"/>
              <a:ext cx="290513" cy="714380"/>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grpSp>
      <p:grpSp>
        <p:nvGrpSpPr>
          <p:cNvPr id="21" name="组合 94"/>
          <p:cNvGrpSpPr>
            <a:grpSpLocks/>
          </p:cNvGrpSpPr>
          <p:nvPr/>
        </p:nvGrpSpPr>
        <p:grpSpPr bwMode="auto">
          <a:xfrm>
            <a:off x="1785938" y="4357688"/>
            <a:ext cx="2214562" cy="300037"/>
            <a:chOff x="2143108" y="4921830"/>
            <a:chExt cx="2214578" cy="300488"/>
          </a:xfrm>
        </p:grpSpPr>
        <p:sp>
          <p:nvSpPr>
            <p:cNvPr id="22" name="AutoShape 37"/>
            <p:cNvSpPr>
              <a:spLocks noChangeArrowheads="1"/>
            </p:cNvSpPr>
            <p:nvPr/>
          </p:nvSpPr>
          <p:spPr bwMode="auto">
            <a:xfrm rot="16200000" flipH="1">
              <a:off x="2354029" y="4710909"/>
              <a:ext cx="292539" cy="714380"/>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23" name="AutoShape 37"/>
            <p:cNvSpPr>
              <a:spLocks noChangeArrowheads="1"/>
            </p:cNvSpPr>
            <p:nvPr/>
          </p:nvSpPr>
          <p:spPr bwMode="auto">
            <a:xfrm rot="16200000" flipH="1">
              <a:off x="3068409" y="4718858"/>
              <a:ext cx="292539" cy="714380"/>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24" name="AutoShape 37"/>
            <p:cNvSpPr>
              <a:spLocks noChangeArrowheads="1"/>
            </p:cNvSpPr>
            <p:nvPr/>
          </p:nvSpPr>
          <p:spPr bwMode="auto">
            <a:xfrm rot="16200000" flipH="1">
              <a:off x="3854227" y="4718858"/>
              <a:ext cx="292539" cy="714380"/>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grpSp>
      <p:sp>
        <p:nvSpPr>
          <p:cNvPr id="25" name="AutoShape 37"/>
          <p:cNvSpPr>
            <a:spLocks noChangeArrowheads="1"/>
          </p:cNvSpPr>
          <p:nvPr/>
        </p:nvSpPr>
        <p:spPr bwMode="auto">
          <a:xfrm rot="16200000" flipH="1">
            <a:off x="2710657" y="4790281"/>
            <a:ext cx="293688" cy="714375"/>
          </a:xfrm>
          <a:prstGeom prst="rightArrow">
            <a:avLst>
              <a:gd name="adj1" fmla="val 50000"/>
              <a:gd name="adj2" fmla="val 62505"/>
            </a:avLst>
          </a:prstGeom>
          <a:gradFill rotWithShape="1">
            <a:gsLst>
              <a:gs pos="0">
                <a:schemeClr val="accent1"/>
              </a:gs>
              <a:gs pos="100000">
                <a:srgbClr val="336295"/>
              </a:gs>
            </a:gsLst>
            <a:lin ang="5400000" scaled="1"/>
          </a:gradFill>
          <a:ln w="3175" algn="ctr">
            <a:solidFill>
              <a:srgbClr val="D7D7D7"/>
            </a:solidFill>
            <a:miter lim="800000"/>
            <a:headEnd/>
            <a:tailEnd/>
          </a:ln>
          <a:effectLst>
            <a:outerShdw dist="38100" dir="5400000" algn="t" rotWithShape="0">
              <a:srgbClr val="000000">
                <a:alpha val="39999"/>
              </a:srgbClr>
            </a:outerShdw>
          </a:effectLst>
        </p:spPr>
        <p:txBody>
          <a:bodyPr vert="eaVert" lIns="0" rIns="0" anchor="ctr"/>
          <a:lstStyle/>
          <a:p>
            <a:pPr>
              <a:lnSpc>
                <a:spcPct val="120000"/>
              </a:lnSpc>
              <a:spcBef>
                <a:spcPts val="600"/>
              </a:spcBef>
              <a:spcAft>
                <a:spcPts val="600"/>
              </a:spcAft>
              <a:defRPr/>
            </a:pPr>
            <a:endParaRPr lang="en-US" sz="2800" kern="0" dirty="0">
              <a:solidFill>
                <a:sysClr val="window" lastClr="FFFFFF"/>
              </a:solidFill>
              <a:latin typeface="Impact" pitchFamily="34" charset="0"/>
            </a:endParaRPr>
          </a:p>
        </p:txBody>
      </p:sp>
      <p:sp>
        <p:nvSpPr>
          <p:cNvPr id="26" name="云形标注 25"/>
          <p:cNvSpPr/>
          <p:nvPr/>
        </p:nvSpPr>
        <p:spPr bwMode="auto">
          <a:xfrm>
            <a:off x="357188" y="214313"/>
            <a:ext cx="6929437" cy="1143000"/>
          </a:xfrm>
          <a:prstGeom prst="cloudCallout">
            <a:avLst>
              <a:gd name="adj1" fmla="val -18833"/>
              <a:gd name="adj2" fmla="val 44167"/>
            </a:avLst>
          </a:prstGeom>
          <a:solidFill>
            <a:schemeClr val="bg1">
              <a:lumMod val="95000"/>
            </a:schemeClr>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grpSp>
        <p:nvGrpSpPr>
          <p:cNvPr id="27" name="组合 151"/>
          <p:cNvGrpSpPr>
            <a:grpSpLocks/>
          </p:cNvGrpSpPr>
          <p:nvPr/>
        </p:nvGrpSpPr>
        <p:grpSpPr bwMode="auto">
          <a:xfrm>
            <a:off x="2786063" y="1428750"/>
            <a:ext cx="2738437" cy="900113"/>
            <a:chOff x="4000496" y="1643050"/>
            <a:chExt cx="2738657" cy="900431"/>
          </a:xfrm>
        </p:grpSpPr>
        <p:pic>
          <p:nvPicPr>
            <p:cNvPr id="28" name="Picture 7" descr="office6\wpsassist\cache\53b2668be15ce"/>
            <p:cNvPicPr>
              <a:picLocks noChangeAspect="1" noChangeArrowheads="1"/>
            </p:cNvPicPr>
            <p:nvPr/>
          </p:nvPicPr>
          <p:blipFill>
            <a:blip r:embed="rId2"/>
            <a:srcRect/>
            <a:stretch>
              <a:fillRect/>
            </a:stretch>
          </p:blipFill>
          <p:spPr bwMode="auto">
            <a:xfrm>
              <a:off x="4214810" y="1785926"/>
              <a:ext cx="238327" cy="400365"/>
            </a:xfrm>
            <a:prstGeom prst="rect">
              <a:avLst/>
            </a:prstGeom>
            <a:noFill/>
            <a:ln w="9525">
              <a:noFill/>
              <a:miter lim="800000"/>
              <a:headEnd/>
              <a:tailEnd/>
            </a:ln>
          </p:spPr>
        </p:pic>
        <p:pic>
          <p:nvPicPr>
            <p:cNvPr id="29" name="Picture 7" descr="office6\wpsassist\cache\53b2668be15ce"/>
            <p:cNvPicPr>
              <a:picLocks noChangeAspect="1" noChangeArrowheads="1"/>
            </p:cNvPicPr>
            <p:nvPr/>
          </p:nvPicPr>
          <p:blipFill>
            <a:blip r:embed="rId2"/>
            <a:srcRect/>
            <a:stretch>
              <a:fillRect/>
            </a:stretch>
          </p:blipFill>
          <p:spPr bwMode="auto">
            <a:xfrm>
              <a:off x="5572132" y="1785926"/>
              <a:ext cx="238327" cy="400365"/>
            </a:xfrm>
            <a:prstGeom prst="rect">
              <a:avLst/>
            </a:prstGeom>
            <a:noFill/>
            <a:ln w="9525">
              <a:noFill/>
              <a:miter lim="800000"/>
              <a:headEnd/>
              <a:tailEnd/>
            </a:ln>
          </p:spPr>
        </p:pic>
        <p:pic>
          <p:nvPicPr>
            <p:cNvPr id="30" name="Picture 7" descr="office6\wpsassist\cache\53b2668be15ce"/>
            <p:cNvPicPr>
              <a:picLocks noChangeAspect="1" noChangeArrowheads="1"/>
            </p:cNvPicPr>
            <p:nvPr/>
          </p:nvPicPr>
          <p:blipFill>
            <a:blip r:embed="rId2"/>
            <a:srcRect/>
            <a:stretch>
              <a:fillRect/>
            </a:stretch>
          </p:blipFill>
          <p:spPr bwMode="auto">
            <a:xfrm>
              <a:off x="4643438" y="1714488"/>
              <a:ext cx="238327" cy="400365"/>
            </a:xfrm>
            <a:prstGeom prst="rect">
              <a:avLst/>
            </a:prstGeom>
            <a:noFill/>
            <a:ln w="9525">
              <a:noFill/>
              <a:miter lim="800000"/>
              <a:headEnd/>
              <a:tailEnd/>
            </a:ln>
          </p:spPr>
        </p:pic>
        <p:pic>
          <p:nvPicPr>
            <p:cNvPr id="31" name="Picture 7" descr="office6\wpsassist\cache\53b2668be15ce"/>
            <p:cNvPicPr>
              <a:picLocks noChangeAspect="1" noChangeArrowheads="1"/>
            </p:cNvPicPr>
            <p:nvPr/>
          </p:nvPicPr>
          <p:blipFill>
            <a:blip r:embed="rId2"/>
            <a:srcRect/>
            <a:stretch>
              <a:fillRect/>
            </a:stretch>
          </p:blipFill>
          <p:spPr bwMode="auto">
            <a:xfrm>
              <a:off x="6000760" y="1714488"/>
              <a:ext cx="238327" cy="400365"/>
            </a:xfrm>
            <a:prstGeom prst="rect">
              <a:avLst/>
            </a:prstGeom>
            <a:noFill/>
            <a:ln w="9525">
              <a:noFill/>
              <a:miter lim="800000"/>
              <a:headEnd/>
              <a:tailEnd/>
            </a:ln>
          </p:spPr>
        </p:pic>
        <p:pic>
          <p:nvPicPr>
            <p:cNvPr id="32" name="Picture 7" descr="office6\wpsassist\cache\53b2668be15ce"/>
            <p:cNvPicPr>
              <a:picLocks noChangeAspect="1" noChangeArrowheads="1"/>
            </p:cNvPicPr>
            <p:nvPr/>
          </p:nvPicPr>
          <p:blipFill>
            <a:blip r:embed="rId2"/>
            <a:srcRect/>
            <a:stretch>
              <a:fillRect/>
            </a:stretch>
          </p:blipFill>
          <p:spPr bwMode="auto">
            <a:xfrm>
              <a:off x="6500826" y="1643050"/>
              <a:ext cx="238327" cy="400365"/>
            </a:xfrm>
            <a:prstGeom prst="rect">
              <a:avLst/>
            </a:prstGeom>
            <a:noFill/>
            <a:ln w="9525">
              <a:noFill/>
              <a:miter lim="800000"/>
              <a:headEnd/>
              <a:tailEnd/>
            </a:ln>
          </p:spPr>
        </p:pic>
        <p:pic>
          <p:nvPicPr>
            <p:cNvPr id="33" name="Picture 7" descr="office6\wpsassist\cache\53b2668be15ce"/>
            <p:cNvPicPr>
              <a:picLocks noChangeAspect="1" noChangeArrowheads="1"/>
            </p:cNvPicPr>
            <p:nvPr/>
          </p:nvPicPr>
          <p:blipFill>
            <a:blip r:embed="rId2"/>
            <a:srcRect/>
            <a:stretch>
              <a:fillRect/>
            </a:stretch>
          </p:blipFill>
          <p:spPr bwMode="auto">
            <a:xfrm>
              <a:off x="5072066" y="1785926"/>
              <a:ext cx="238327" cy="400365"/>
            </a:xfrm>
            <a:prstGeom prst="rect">
              <a:avLst/>
            </a:prstGeom>
            <a:noFill/>
            <a:ln w="9525">
              <a:noFill/>
              <a:miter lim="800000"/>
              <a:headEnd/>
              <a:tailEnd/>
            </a:ln>
          </p:spPr>
        </p:pic>
        <p:pic>
          <p:nvPicPr>
            <p:cNvPr id="34" name="Picture 7" descr="office6\wpsassist\cache\53b2668be15ce"/>
            <p:cNvPicPr>
              <a:picLocks noChangeAspect="1" noChangeArrowheads="1"/>
            </p:cNvPicPr>
            <p:nvPr/>
          </p:nvPicPr>
          <p:blipFill>
            <a:blip r:embed="rId2"/>
            <a:srcRect/>
            <a:stretch>
              <a:fillRect/>
            </a:stretch>
          </p:blipFill>
          <p:spPr bwMode="auto">
            <a:xfrm>
              <a:off x="6143636" y="2000240"/>
              <a:ext cx="238327" cy="400365"/>
            </a:xfrm>
            <a:prstGeom prst="rect">
              <a:avLst/>
            </a:prstGeom>
            <a:noFill/>
            <a:ln w="9525">
              <a:noFill/>
              <a:miter lim="800000"/>
              <a:headEnd/>
              <a:tailEnd/>
            </a:ln>
          </p:spPr>
        </p:pic>
        <p:pic>
          <p:nvPicPr>
            <p:cNvPr id="35" name="Picture 7" descr="office6\wpsassist\cache\53b2668be15ce"/>
            <p:cNvPicPr>
              <a:picLocks noChangeAspect="1" noChangeArrowheads="1"/>
            </p:cNvPicPr>
            <p:nvPr/>
          </p:nvPicPr>
          <p:blipFill>
            <a:blip r:embed="rId2"/>
            <a:srcRect/>
            <a:stretch>
              <a:fillRect/>
            </a:stretch>
          </p:blipFill>
          <p:spPr bwMode="auto">
            <a:xfrm>
              <a:off x="6286512" y="1714488"/>
              <a:ext cx="238327" cy="400365"/>
            </a:xfrm>
            <a:prstGeom prst="rect">
              <a:avLst/>
            </a:prstGeom>
            <a:noFill/>
            <a:ln w="9525">
              <a:noFill/>
              <a:miter lim="800000"/>
              <a:headEnd/>
              <a:tailEnd/>
            </a:ln>
          </p:spPr>
        </p:pic>
        <p:pic>
          <p:nvPicPr>
            <p:cNvPr id="36" name="Picture 7" descr="office6\wpsassist\cache\53b2668be15ce"/>
            <p:cNvPicPr>
              <a:picLocks noChangeAspect="1" noChangeArrowheads="1"/>
            </p:cNvPicPr>
            <p:nvPr/>
          </p:nvPicPr>
          <p:blipFill>
            <a:blip r:embed="rId2"/>
            <a:srcRect/>
            <a:stretch>
              <a:fillRect/>
            </a:stretch>
          </p:blipFill>
          <p:spPr bwMode="auto">
            <a:xfrm>
              <a:off x="4429124" y="1714488"/>
              <a:ext cx="238327" cy="400365"/>
            </a:xfrm>
            <a:prstGeom prst="rect">
              <a:avLst/>
            </a:prstGeom>
            <a:noFill/>
            <a:ln w="9525">
              <a:noFill/>
              <a:miter lim="800000"/>
              <a:headEnd/>
              <a:tailEnd/>
            </a:ln>
          </p:spPr>
        </p:pic>
        <p:pic>
          <p:nvPicPr>
            <p:cNvPr id="37" name="Picture 7" descr="office6\wpsassist\cache\53b2668be15ce"/>
            <p:cNvPicPr>
              <a:picLocks noChangeAspect="1" noChangeArrowheads="1"/>
            </p:cNvPicPr>
            <p:nvPr/>
          </p:nvPicPr>
          <p:blipFill>
            <a:blip r:embed="rId2"/>
            <a:srcRect/>
            <a:stretch>
              <a:fillRect/>
            </a:stretch>
          </p:blipFill>
          <p:spPr bwMode="auto">
            <a:xfrm>
              <a:off x="4714876" y="2000240"/>
              <a:ext cx="238327" cy="400365"/>
            </a:xfrm>
            <a:prstGeom prst="rect">
              <a:avLst/>
            </a:prstGeom>
            <a:noFill/>
            <a:ln w="9525">
              <a:noFill/>
              <a:miter lim="800000"/>
              <a:headEnd/>
              <a:tailEnd/>
            </a:ln>
          </p:spPr>
        </p:pic>
        <p:pic>
          <p:nvPicPr>
            <p:cNvPr id="38" name="Picture 7" descr="office6\wpsassist\cache\53b2668be15ce"/>
            <p:cNvPicPr>
              <a:picLocks noChangeAspect="1" noChangeArrowheads="1"/>
            </p:cNvPicPr>
            <p:nvPr/>
          </p:nvPicPr>
          <p:blipFill>
            <a:blip r:embed="rId2"/>
            <a:srcRect/>
            <a:stretch>
              <a:fillRect/>
            </a:stretch>
          </p:blipFill>
          <p:spPr bwMode="auto">
            <a:xfrm>
              <a:off x="5357818" y="1785926"/>
              <a:ext cx="238327" cy="400365"/>
            </a:xfrm>
            <a:prstGeom prst="rect">
              <a:avLst/>
            </a:prstGeom>
            <a:noFill/>
            <a:ln w="9525">
              <a:noFill/>
              <a:miter lim="800000"/>
              <a:headEnd/>
              <a:tailEnd/>
            </a:ln>
          </p:spPr>
        </p:pic>
        <p:pic>
          <p:nvPicPr>
            <p:cNvPr id="39" name="Picture 7" descr="office6\wpsassist\cache\53b2668be15ce"/>
            <p:cNvPicPr>
              <a:picLocks noChangeAspect="1" noChangeArrowheads="1"/>
            </p:cNvPicPr>
            <p:nvPr/>
          </p:nvPicPr>
          <p:blipFill>
            <a:blip r:embed="rId2"/>
            <a:srcRect/>
            <a:stretch>
              <a:fillRect/>
            </a:stretch>
          </p:blipFill>
          <p:spPr bwMode="auto">
            <a:xfrm>
              <a:off x="5357818" y="2143116"/>
              <a:ext cx="238327" cy="400365"/>
            </a:xfrm>
            <a:prstGeom prst="rect">
              <a:avLst/>
            </a:prstGeom>
            <a:noFill/>
            <a:ln w="9525">
              <a:noFill/>
              <a:miter lim="800000"/>
              <a:headEnd/>
              <a:tailEnd/>
            </a:ln>
          </p:spPr>
        </p:pic>
        <p:pic>
          <p:nvPicPr>
            <p:cNvPr id="40" name="Picture 7" descr="office6\wpsassist\cache\53b2668be15ce"/>
            <p:cNvPicPr>
              <a:picLocks noChangeAspect="1" noChangeArrowheads="1"/>
            </p:cNvPicPr>
            <p:nvPr/>
          </p:nvPicPr>
          <p:blipFill>
            <a:blip r:embed="rId2"/>
            <a:srcRect/>
            <a:stretch>
              <a:fillRect/>
            </a:stretch>
          </p:blipFill>
          <p:spPr bwMode="auto">
            <a:xfrm>
              <a:off x="4429124" y="2000240"/>
              <a:ext cx="238327" cy="400365"/>
            </a:xfrm>
            <a:prstGeom prst="rect">
              <a:avLst/>
            </a:prstGeom>
            <a:noFill/>
            <a:ln w="9525">
              <a:noFill/>
              <a:miter lim="800000"/>
              <a:headEnd/>
              <a:tailEnd/>
            </a:ln>
          </p:spPr>
        </p:pic>
        <p:pic>
          <p:nvPicPr>
            <p:cNvPr id="41" name="Picture 7" descr="office6\wpsassist\cache\53b2668be15ce"/>
            <p:cNvPicPr>
              <a:picLocks noChangeAspect="1" noChangeArrowheads="1"/>
            </p:cNvPicPr>
            <p:nvPr/>
          </p:nvPicPr>
          <p:blipFill>
            <a:blip r:embed="rId2"/>
            <a:srcRect/>
            <a:stretch>
              <a:fillRect/>
            </a:stretch>
          </p:blipFill>
          <p:spPr bwMode="auto">
            <a:xfrm>
              <a:off x="5857884" y="1714488"/>
              <a:ext cx="238327" cy="400365"/>
            </a:xfrm>
            <a:prstGeom prst="rect">
              <a:avLst/>
            </a:prstGeom>
            <a:noFill/>
            <a:ln w="9525">
              <a:noFill/>
              <a:miter lim="800000"/>
              <a:headEnd/>
              <a:tailEnd/>
            </a:ln>
          </p:spPr>
        </p:pic>
        <p:pic>
          <p:nvPicPr>
            <p:cNvPr id="42" name="Picture 7" descr="office6\wpsassist\cache\53b2668be15ce"/>
            <p:cNvPicPr>
              <a:picLocks noChangeAspect="1" noChangeArrowheads="1"/>
            </p:cNvPicPr>
            <p:nvPr/>
          </p:nvPicPr>
          <p:blipFill>
            <a:blip r:embed="rId2"/>
            <a:srcRect/>
            <a:stretch>
              <a:fillRect/>
            </a:stretch>
          </p:blipFill>
          <p:spPr bwMode="auto">
            <a:xfrm>
              <a:off x="4929190" y="2071678"/>
              <a:ext cx="238327" cy="400365"/>
            </a:xfrm>
            <a:prstGeom prst="rect">
              <a:avLst/>
            </a:prstGeom>
            <a:noFill/>
            <a:ln w="9525">
              <a:noFill/>
              <a:miter lim="800000"/>
              <a:headEnd/>
              <a:tailEnd/>
            </a:ln>
          </p:spPr>
        </p:pic>
        <p:pic>
          <p:nvPicPr>
            <p:cNvPr id="43" name="Picture 7" descr="office6\wpsassist\cache\53b2668be15ce"/>
            <p:cNvPicPr>
              <a:picLocks noChangeAspect="1" noChangeArrowheads="1"/>
            </p:cNvPicPr>
            <p:nvPr/>
          </p:nvPicPr>
          <p:blipFill>
            <a:blip r:embed="rId2"/>
            <a:srcRect/>
            <a:stretch>
              <a:fillRect/>
            </a:stretch>
          </p:blipFill>
          <p:spPr bwMode="auto">
            <a:xfrm>
              <a:off x="4929190" y="1714488"/>
              <a:ext cx="238327" cy="400365"/>
            </a:xfrm>
            <a:prstGeom prst="rect">
              <a:avLst/>
            </a:prstGeom>
            <a:noFill/>
            <a:ln w="9525">
              <a:noFill/>
              <a:miter lim="800000"/>
              <a:headEnd/>
              <a:tailEnd/>
            </a:ln>
          </p:spPr>
        </p:pic>
        <p:pic>
          <p:nvPicPr>
            <p:cNvPr id="44" name="Picture 7" descr="office6\wpsassist\cache\53b2668be15ce"/>
            <p:cNvPicPr>
              <a:picLocks noChangeAspect="1" noChangeArrowheads="1"/>
            </p:cNvPicPr>
            <p:nvPr/>
          </p:nvPicPr>
          <p:blipFill>
            <a:blip r:embed="rId2"/>
            <a:srcRect/>
            <a:stretch>
              <a:fillRect/>
            </a:stretch>
          </p:blipFill>
          <p:spPr bwMode="auto">
            <a:xfrm>
              <a:off x="4000496" y="1857364"/>
              <a:ext cx="238327" cy="400365"/>
            </a:xfrm>
            <a:prstGeom prst="rect">
              <a:avLst/>
            </a:prstGeom>
            <a:noFill/>
            <a:ln w="9525">
              <a:noFill/>
              <a:miter lim="800000"/>
              <a:headEnd/>
              <a:tailEnd/>
            </a:ln>
          </p:spPr>
        </p:pic>
        <p:pic>
          <p:nvPicPr>
            <p:cNvPr id="45" name="Picture 7" descr="office6\wpsassist\cache\53b2668be15ce"/>
            <p:cNvPicPr>
              <a:picLocks noChangeAspect="1" noChangeArrowheads="1"/>
            </p:cNvPicPr>
            <p:nvPr/>
          </p:nvPicPr>
          <p:blipFill>
            <a:blip r:embed="rId2"/>
            <a:srcRect/>
            <a:stretch>
              <a:fillRect/>
            </a:stretch>
          </p:blipFill>
          <p:spPr bwMode="auto">
            <a:xfrm>
              <a:off x="5786446" y="2143116"/>
              <a:ext cx="238327" cy="400365"/>
            </a:xfrm>
            <a:prstGeom prst="rect">
              <a:avLst/>
            </a:prstGeom>
            <a:noFill/>
            <a:ln w="9525">
              <a:noFill/>
              <a:miter lim="800000"/>
              <a:headEnd/>
              <a:tailEnd/>
            </a:ln>
          </p:spPr>
        </p:pic>
      </p:grpSp>
      <p:grpSp>
        <p:nvGrpSpPr>
          <p:cNvPr id="46" name="组合 122"/>
          <p:cNvGrpSpPr>
            <a:grpSpLocks/>
          </p:cNvGrpSpPr>
          <p:nvPr/>
        </p:nvGrpSpPr>
        <p:grpSpPr bwMode="auto">
          <a:xfrm>
            <a:off x="3143250" y="357188"/>
            <a:ext cx="3667125" cy="1236662"/>
            <a:chOff x="4714876" y="357166"/>
            <a:chExt cx="3667351" cy="1237225"/>
          </a:xfrm>
        </p:grpSpPr>
        <p:grpSp>
          <p:nvGrpSpPr>
            <p:cNvPr id="47" name="组合 120"/>
            <p:cNvGrpSpPr>
              <a:grpSpLocks/>
            </p:cNvGrpSpPr>
            <p:nvPr/>
          </p:nvGrpSpPr>
          <p:grpSpPr bwMode="auto">
            <a:xfrm>
              <a:off x="5929322" y="357166"/>
              <a:ext cx="2452905" cy="971869"/>
              <a:chOff x="5929322" y="357166"/>
              <a:chExt cx="2452905" cy="971869"/>
            </a:xfrm>
          </p:grpSpPr>
          <p:pic>
            <p:nvPicPr>
              <p:cNvPr id="57" name="Picture 7" descr="office6\wpsassist\cache\53b2668be15ce"/>
              <p:cNvPicPr>
                <a:picLocks noChangeAspect="1" noChangeArrowheads="1"/>
              </p:cNvPicPr>
              <p:nvPr/>
            </p:nvPicPr>
            <p:blipFill>
              <a:blip r:embed="rId2"/>
              <a:srcRect/>
              <a:stretch>
                <a:fillRect/>
              </a:stretch>
            </p:blipFill>
            <p:spPr bwMode="auto">
              <a:xfrm>
                <a:off x="7929586" y="428604"/>
                <a:ext cx="238327" cy="400365"/>
              </a:xfrm>
              <a:prstGeom prst="rect">
                <a:avLst/>
              </a:prstGeom>
              <a:noFill/>
              <a:ln w="9525">
                <a:noFill/>
                <a:miter lim="800000"/>
                <a:headEnd/>
                <a:tailEnd/>
              </a:ln>
            </p:spPr>
          </p:pic>
          <p:pic>
            <p:nvPicPr>
              <p:cNvPr id="58" name="Picture 7" descr="office6\wpsassist\cache\53b2668be15ce"/>
              <p:cNvPicPr>
                <a:picLocks noChangeAspect="1" noChangeArrowheads="1"/>
              </p:cNvPicPr>
              <p:nvPr/>
            </p:nvPicPr>
            <p:blipFill>
              <a:blip r:embed="rId2"/>
              <a:srcRect/>
              <a:stretch>
                <a:fillRect/>
              </a:stretch>
            </p:blipFill>
            <p:spPr bwMode="auto">
              <a:xfrm>
                <a:off x="8143900" y="428604"/>
                <a:ext cx="238327" cy="400365"/>
              </a:xfrm>
              <a:prstGeom prst="rect">
                <a:avLst/>
              </a:prstGeom>
              <a:noFill/>
              <a:ln w="9525">
                <a:noFill/>
                <a:miter lim="800000"/>
                <a:headEnd/>
                <a:tailEnd/>
              </a:ln>
            </p:spPr>
          </p:pic>
          <p:grpSp>
            <p:nvGrpSpPr>
              <p:cNvPr id="48" name="组合 119"/>
              <p:cNvGrpSpPr>
                <a:grpSpLocks/>
              </p:cNvGrpSpPr>
              <p:nvPr/>
            </p:nvGrpSpPr>
            <p:grpSpPr bwMode="auto">
              <a:xfrm>
                <a:off x="5929322" y="357166"/>
                <a:ext cx="1928794" cy="971869"/>
                <a:chOff x="6858016" y="4429132"/>
                <a:chExt cx="1928794" cy="971869"/>
              </a:xfrm>
            </p:grpSpPr>
            <p:pic>
              <p:nvPicPr>
                <p:cNvPr id="60" name="Picture 7" descr="office6\wpsassist\cache\53b2668be15ce"/>
                <p:cNvPicPr>
                  <a:picLocks noChangeAspect="1" noChangeArrowheads="1"/>
                </p:cNvPicPr>
                <p:nvPr/>
              </p:nvPicPr>
              <p:blipFill>
                <a:blip r:embed="rId2"/>
                <a:srcRect/>
                <a:stretch>
                  <a:fillRect/>
                </a:stretch>
              </p:blipFill>
              <p:spPr bwMode="auto">
                <a:xfrm>
                  <a:off x="7429520" y="4572008"/>
                  <a:ext cx="238327" cy="400365"/>
                </a:xfrm>
                <a:prstGeom prst="rect">
                  <a:avLst/>
                </a:prstGeom>
                <a:noFill/>
                <a:ln w="9525">
                  <a:noFill/>
                  <a:miter lim="800000"/>
                  <a:headEnd/>
                  <a:tailEnd/>
                </a:ln>
              </p:spPr>
            </p:pic>
            <p:pic>
              <p:nvPicPr>
                <p:cNvPr id="61" name="Picture 7" descr="office6\wpsassist\cache\53b2668be15ce"/>
                <p:cNvPicPr>
                  <a:picLocks noChangeAspect="1" noChangeArrowheads="1"/>
                </p:cNvPicPr>
                <p:nvPr/>
              </p:nvPicPr>
              <p:blipFill>
                <a:blip r:embed="rId2"/>
                <a:srcRect/>
                <a:stretch>
                  <a:fillRect/>
                </a:stretch>
              </p:blipFill>
              <p:spPr bwMode="auto">
                <a:xfrm>
                  <a:off x="6858016" y="5000636"/>
                  <a:ext cx="238327" cy="400365"/>
                </a:xfrm>
                <a:prstGeom prst="rect">
                  <a:avLst/>
                </a:prstGeom>
                <a:noFill/>
                <a:ln w="9525">
                  <a:noFill/>
                  <a:miter lim="800000"/>
                  <a:headEnd/>
                  <a:tailEnd/>
                </a:ln>
              </p:spPr>
            </p:pic>
            <p:pic>
              <p:nvPicPr>
                <p:cNvPr id="62" name="Picture 7" descr="office6\wpsassist\cache\53b2668be15ce"/>
                <p:cNvPicPr>
                  <a:picLocks noChangeAspect="1" noChangeArrowheads="1"/>
                </p:cNvPicPr>
                <p:nvPr/>
              </p:nvPicPr>
              <p:blipFill>
                <a:blip r:embed="rId2"/>
                <a:srcRect/>
                <a:stretch>
                  <a:fillRect/>
                </a:stretch>
              </p:blipFill>
              <p:spPr bwMode="auto">
                <a:xfrm>
                  <a:off x="8001024" y="4500570"/>
                  <a:ext cx="238327" cy="400365"/>
                </a:xfrm>
                <a:prstGeom prst="rect">
                  <a:avLst/>
                </a:prstGeom>
                <a:noFill/>
                <a:ln w="9525">
                  <a:noFill/>
                  <a:miter lim="800000"/>
                  <a:headEnd/>
                  <a:tailEnd/>
                </a:ln>
              </p:spPr>
            </p:pic>
            <p:pic>
              <p:nvPicPr>
                <p:cNvPr id="63" name="Picture 7" descr="office6\wpsassist\cache\53b2668be15ce"/>
                <p:cNvPicPr>
                  <a:picLocks noChangeAspect="1" noChangeArrowheads="1"/>
                </p:cNvPicPr>
                <p:nvPr/>
              </p:nvPicPr>
              <p:blipFill>
                <a:blip r:embed="rId2"/>
                <a:srcRect/>
                <a:stretch>
                  <a:fillRect/>
                </a:stretch>
              </p:blipFill>
              <p:spPr bwMode="auto">
                <a:xfrm>
                  <a:off x="8010321" y="4748226"/>
                  <a:ext cx="238327" cy="400365"/>
                </a:xfrm>
                <a:prstGeom prst="rect">
                  <a:avLst/>
                </a:prstGeom>
                <a:noFill/>
                <a:ln w="9525">
                  <a:noFill/>
                  <a:miter lim="800000"/>
                  <a:headEnd/>
                  <a:tailEnd/>
                </a:ln>
              </p:spPr>
            </p:pic>
            <p:pic>
              <p:nvPicPr>
                <p:cNvPr id="64" name="Picture 7" descr="office6\wpsassist\cache\53b2668be15ce"/>
                <p:cNvPicPr>
                  <a:picLocks noChangeAspect="1" noChangeArrowheads="1"/>
                </p:cNvPicPr>
                <p:nvPr/>
              </p:nvPicPr>
              <p:blipFill>
                <a:blip r:embed="rId2"/>
                <a:srcRect/>
                <a:stretch>
                  <a:fillRect/>
                </a:stretch>
              </p:blipFill>
              <p:spPr bwMode="auto">
                <a:xfrm>
                  <a:off x="8548483" y="4786322"/>
                  <a:ext cx="238327" cy="400365"/>
                </a:xfrm>
                <a:prstGeom prst="rect">
                  <a:avLst/>
                </a:prstGeom>
                <a:noFill/>
                <a:ln w="9525">
                  <a:noFill/>
                  <a:miter lim="800000"/>
                  <a:headEnd/>
                  <a:tailEnd/>
                </a:ln>
              </p:spPr>
            </p:pic>
            <p:pic>
              <p:nvPicPr>
                <p:cNvPr id="65" name="Picture 7" descr="office6\wpsassist\cache\53b2668be15ce"/>
                <p:cNvPicPr>
                  <a:picLocks noChangeAspect="1" noChangeArrowheads="1"/>
                </p:cNvPicPr>
                <p:nvPr/>
              </p:nvPicPr>
              <p:blipFill>
                <a:blip r:embed="rId2"/>
                <a:srcRect/>
                <a:stretch>
                  <a:fillRect/>
                </a:stretch>
              </p:blipFill>
              <p:spPr bwMode="auto">
                <a:xfrm>
                  <a:off x="7715272" y="4572008"/>
                  <a:ext cx="238327" cy="400365"/>
                </a:xfrm>
                <a:prstGeom prst="rect">
                  <a:avLst/>
                </a:prstGeom>
                <a:noFill/>
                <a:ln w="9525">
                  <a:noFill/>
                  <a:miter lim="800000"/>
                  <a:headEnd/>
                  <a:tailEnd/>
                </a:ln>
              </p:spPr>
            </p:pic>
            <p:pic>
              <p:nvPicPr>
                <p:cNvPr id="66" name="Picture 7" descr="office6\wpsassist\cache\53b2668be15ce"/>
                <p:cNvPicPr>
                  <a:picLocks noChangeAspect="1" noChangeArrowheads="1"/>
                </p:cNvPicPr>
                <p:nvPr/>
              </p:nvPicPr>
              <p:blipFill>
                <a:blip r:embed="rId2"/>
                <a:srcRect/>
                <a:stretch>
                  <a:fillRect/>
                </a:stretch>
              </p:blipFill>
              <p:spPr bwMode="auto">
                <a:xfrm>
                  <a:off x="7619789" y="4857760"/>
                  <a:ext cx="238327" cy="400365"/>
                </a:xfrm>
                <a:prstGeom prst="rect">
                  <a:avLst/>
                </a:prstGeom>
                <a:noFill/>
                <a:ln w="9525">
                  <a:noFill/>
                  <a:miter lim="800000"/>
                  <a:headEnd/>
                  <a:tailEnd/>
                </a:ln>
              </p:spPr>
            </p:pic>
            <p:pic>
              <p:nvPicPr>
                <p:cNvPr id="67" name="Picture 7" descr="office6\wpsassist\cache\53b2668be15ce"/>
                <p:cNvPicPr>
                  <a:picLocks noChangeAspect="1" noChangeArrowheads="1"/>
                </p:cNvPicPr>
                <p:nvPr/>
              </p:nvPicPr>
              <p:blipFill>
                <a:blip r:embed="rId2"/>
                <a:srcRect/>
                <a:stretch>
                  <a:fillRect/>
                </a:stretch>
              </p:blipFill>
              <p:spPr bwMode="auto">
                <a:xfrm>
                  <a:off x="8286776" y="4500570"/>
                  <a:ext cx="238327" cy="400365"/>
                </a:xfrm>
                <a:prstGeom prst="rect">
                  <a:avLst/>
                </a:prstGeom>
                <a:noFill/>
                <a:ln w="9525">
                  <a:noFill/>
                  <a:miter lim="800000"/>
                  <a:headEnd/>
                  <a:tailEnd/>
                </a:ln>
              </p:spPr>
            </p:pic>
            <p:pic>
              <p:nvPicPr>
                <p:cNvPr id="68" name="Picture 7" descr="office6\wpsassist\cache\53b2668be15ce"/>
                <p:cNvPicPr>
                  <a:picLocks noChangeAspect="1" noChangeArrowheads="1"/>
                </p:cNvPicPr>
                <p:nvPr/>
              </p:nvPicPr>
              <p:blipFill>
                <a:blip r:embed="rId2"/>
                <a:srcRect/>
                <a:stretch>
                  <a:fillRect/>
                </a:stretch>
              </p:blipFill>
              <p:spPr bwMode="auto">
                <a:xfrm>
                  <a:off x="8286776" y="4786322"/>
                  <a:ext cx="238327" cy="400365"/>
                </a:xfrm>
                <a:prstGeom prst="rect">
                  <a:avLst/>
                </a:prstGeom>
                <a:noFill/>
                <a:ln w="9525">
                  <a:noFill/>
                  <a:miter lim="800000"/>
                  <a:headEnd/>
                  <a:tailEnd/>
                </a:ln>
              </p:spPr>
            </p:pic>
            <p:pic>
              <p:nvPicPr>
                <p:cNvPr id="69" name="Picture 7" descr="office6\wpsassist\cache\53b2668be15ce"/>
                <p:cNvPicPr>
                  <a:picLocks noChangeAspect="1" noChangeArrowheads="1"/>
                </p:cNvPicPr>
                <p:nvPr/>
              </p:nvPicPr>
              <p:blipFill>
                <a:blip r:embed="rId2"/>
                <a:srcRect/>
                <a:stretch>
                  <a:fillRect/>
                </a:stretch>
              </p:blipFill>
              <p:spPr bwMode="auto">
                <a:xfrm>
                  <a:off x="8501090" y="4429132"/>
                  <a:ext cx="238327" cy="400365"/>
                </a:xfrm>
                <a:prstGeom prst="rect">
                  <a:avLst/>
                </a:prstGeom>
                <a:noFill/>
                <a:ln w="9525">
                  <a:noFill/>
                  <a:miter lim="800000"/>
                  <a:headEnd/>
                  <a:tailEnd/>
                </a:ln>
              </p:spPr>
            </p:pic>
            <p:pic>
              <p:nvPicPr>
                <p:cNvPr id="70" name="Picture 7" descr="office6\wpsassist\cache\53b2668be15ce"/>
                <p:cNvPicPr>
                  <a:picLocks noChangeAspect="1" noChangeArrowheads="1"/>
                </p:cNvPicPr>
                <p:nvPr/>
              </p:nvPicPr>
              <p:blipFill>
                <a:blip r:embed="rId2"/>
                <a:srcRect/>
                <a:stretch>
                  <a:fillRect/>
                </a:stretch>
              </p:blipFill>
              <p:spPr bwMode="auto">
                <a:xfrm>
                  <a:off x="7215206" y="4643446"/>
                  <a:ext cx="238327" cy="400365"/>
                </a:xfrm>
                <a:prstGeom prst="rect">
                  <a:avLst/>
                </a:prstGeom>
                <a:noFill/>
                <a:ln w="9525">
                  <a:noFill/>
                  <a:miter lim="800000"/>
                  <a:headEnd/>
                  <a:tailEnd/>
                </a:ln>
              </p:spPr>
            </p:pic>
            <p:pic>
              <p:nvPicPr>
                <p:cNvPr id="71" name="Picture 7" descr="office6\wpsassist\cache\53b2668be15ce"/>
                <p:cNvPicPr>
                  <a:picLocks noChangeAspect="1" noChangeArrowheads="1"/>
                </p:cNvPicPr>
                <p:nvPr/>
              </p:nvPicPr>
              <p:blipFill>
                <a:blip r:embed="rId2"/>
                <a:srcRect/>
                <a:stretch>
                  <a:fillRect/>
                </a:stretch>
              </p:blipFill>
              <p:spPr bwMode="auto">
                <a:xfrm>
                  <a:off x="7858148" y="4929198"/>
                  <a:ext cx="238327" cy="400365"/>
                </a:xfrm>
                <a:prstGeom prst="rect">
                  <a:avLst/>
                </a:prstGeom>
                <a:noFill/>
                <a:ln w="9525">
                  <a:noFill/>
                  <a:miter lim="800000"/>
                  <a:headEnd/>
                  <a:tailEnd/>
                </a:ln>
              </p:spPr>
            </p:pic>
            <p:pic>
              <p:nvPicPr>
                <p:cNvPr id="72" name="Picture 7" descr="office6\wpsassist\cache\53b2668be15ce"/>
                <p:cNvPicPr>
                  <a:picLocks noChangeAspect="1" noChangeArrowheads="1"/>
                </p:cNvPicPr>
                <p:nvPr/>
              </p:nvPicPr>
              <p:blipFill>
                <a:blip r:embed="rId2"/>
                <a:srcRect/>
                <a:stretch>
                  <a:fillRect/>
                </a:stretch>
              </p:blipFill>
              <p:spPr bwMode="auto">
                <a:xfrm>
                  <a:off x="7143768" y="5000636"/>
                  <a:ext cx="238327" cy="400365"/>
                </a:xfrm>
                <a:prstGeom prst="rect">
                  <a:avLst/>
                </a:prstGeom>
                <a:noFill/>
                <a:ln w="9525">
                  <a:noFill/>
                  <a:miter lim="800000"/>
                  <a:headEnd/>
                  <a:tailEnd/>
                </a:ln>
              </p:spPr>
            </p:pic>
            <p:pic>
              <p:nvPicPr>
                <p:cNvPr id="73" name="Picture 7" descr="office6\wpsassist\cache\53b2668be15ce"/>
                <p:cNvPicPr>
                  <a:picLocks noChangeAspect="1" noChangeArrowheads="1"/>
                </p:cNvPicPr>
                <p:nvPr/>
              </p:nvPicPr>
              <p:blipFill>
                <a:blip r:embed="rId2"/>
                <a:srcRect/>
                <a:stretch>
                  <a:fillRect/>
                </a:stretch>
              </p:blipFill>
              <p:spPr bwMode="auto">
                <a:xfrm>
                  <a:off x="7000892" y="4643446"/>
                  <a:ext cx="238327" cy="400365"/>
                </a:xfrm>
                <a:prstGeom prst="rect">
                  <a:avLst/>
                </a:prstGeom>
                <a:noFill/>
                <a:ln w="9525">
                  <a:noFill/>
                  <a:miter lim="800000"/>
                  <a:headEnd/>
                  <a:tailEnd/>
                </a:ln>
              </p:spPr>
            </p:pic>
            <p:pic>
              <p:nvPicPr>
                <p:cNvPr id="74" name="Picture 7" descr="office6\wpsassist\cache\53b2668be15ce"/>
                <p:cNvPicPr>
                  <a:picLocks noChangeAspect="1" noChangeArrowheads="1"/>
                </p:cNvPicPr>
                <p:nvPr/>
              </p:nvPicPr>
              <p:blipFill>
                <a:blip r:embed="rId2"/>
                <a:srcRect/>
                <a:stretch>
                  <a:fillRect/>
                </a:stretch>
              </p:blipFill>
              <p:spPr bwMode="auto">
                <a:xfrm>
                  <a:off x="7429520" y="4857760"/>
                  <a:ext cx="238327" cy="400365"/>
                </a:xfrm>
                <a:prstGeom prst="rect">
                  <a:avLst/>
                </a:prstGeom>
                <a:noFill/>
                <a:ln w="9525">
                  <a:noFill/>
                  <a:miter lim="800000"/>
                  <a:headEnd/>
                  <a:tailEnd/>
                </a:ln>
              </p:spPr>
            </p:pic>
          </p:grpSp>
        </p:grpSp>
        <p:grpSp>
          <p:nvGrpSpPr>
            <p:cNvPr id="59" name="组合 121"/>
            <p:cNvGrpSpPr>
              <a:grpSpLocks/>
            </p:cNvGrpSpPr>
            <p:nvPr/>
          </p:nvGrpSpPr>
          <p:grpSpPr bwMode="auto">
            <a:xfrm>
              <a:off x="4714876" y="500042"/>
              <a:ext cx="1318781" cy="1094349"/>
              <a:chOff x="6601437" y="4591551"/>
              <a:chExt cx="1318781" cy="1094349"/>
            </a:xfrm>
          </p:grpSpPr>
          <p:pic>
            <p:nvPicPr>
              <p:cNvPr id="49" name="Picture 6" descr="office6\wpsassist\cache\53b2668be15ce"/>
              <p:cNvPicPr>
                <a:picLocks noChangeAspect="1" noChangeArrowheads="1"/>
              </p:cNvPicPr>
              <p:nvPr/>
            </p:nvPicPr>
            <p:blipFill>
              <a:blip r:embed="rId3"/>
              <a:srcRect/>
              <a:stretch>
                <a:fillRect/>
              </a:stretch>
            </p:blipFill>
            <p:spPr bwMode="auto">
              <a:xfrm rot="-468256">
                <a:off x="7601568" y="4591551"/>
                <a:ext cx="318650" cy="451405"/>
              </a:xfrm>
              <a:prstGeom prst="rect">
                <a:avLst/>
              </a:prstGeom>
              <a:noFill/>
              <a:ln w="9525">
                <a:noFill/>
                <a:miter lim="800000"/>
                <a:headEnd/>
                <a:tailEnd/>
              </a:ln>
            </p:spPr>
          </p:pic>
          <p:pic>
            <p:nvPicPr>
              <p:cNvPr id="50" name="Picture 6" descr="office6\wpsassist\cache\53b2668be15ce"/>
              <p:cNvPicPr>
                <a:picLocks noChangeAspect="1" noChangeArrowheads="1"/>
              </p:cNvPicPr>
              <p:nvPr/>
            </p:nvPicPr>
            <p:blipFill>
              <a:blip r:embed="rId3"/>
              <a:srcRect/>
              <a:stretch>
                <a:fillRect/>
              </a:stretch>
            </p:blipFill>
            <p:spPr bwMode="auto">
              <a:xfrm rot="-468256">
                <a:off x="7101503" y="5163055"/>
                <a:ext cx="318650" cy="451405"/>
              </a:xfrm>
              <a:prstGeom prst="rect">
                <a:avLst/>
              </a:prstGeom>
              <a:noFill/>
              <a:ln w="9525">
                <a:noFill/>
                <a:miter lim="800000"/>
                <a:headEnd/>
                <a:tailEnd/>
              </a:ln>
            </p:spPr>
          </p:pic>
          <p:pic>
            <p:nvPicPr>
              <p:cNvPr id="51" name="Picture 6" descr="office6\wpsassist\cache\53b2668be15ce"/>
              <p:cNvPicPr>
                <a:picLocks noChangeAspect="1" noChangeArrowheads="1"/>
              </p:cNvPicPr>
              <p:nvPr/>
            </p:nvPicPr>
            <p:blipFill>
              <a:blip r:embed="rId3"/>
              <a:srcRect/>
              <a:stretch>
                <a:fillRect/>
              </a:stretch>
            </p:blipFill>
            <p:spPr bwMode="auto">
              <a:xfrm rot="-468256">
                <a:off x="7387255" y="5091617"/>
                <a:ext cx="318650" cy="451405"/>
              </a:xfrm>
              <a:prstGeom prst="rect">
                <a:avLst/>
              </a:prstGeom>
              <a:noFill/>
              <a:ln w="9525">
                <a:noFill/>
                <a:miter lim="800000"/>
                <a:headEnd/>
                <a:tailEnd/>
              </a:ln>
            </p:spPr>
          </p:pic>
          <p:pic>
            <p:nvPicPr>
              <p:cNvPr id="52" name="Picture 6" descr="office6\wpsassist\cache\53b2668be15ce"/>
              <p:cNvPicPr>
                <a:picLocks noChangeAspect="1" noChangeArrowheads="1"/>
              </p:cNvPicPr>
              <p:nvPr/>
            </p:nvPicPr>
            <p:blipFill>
              <a:blip r:embed="rId3"/>
              <a:srcRect/>
              <a:stretch>
                <a:fillRect/>
              </a:stretch>
            </p:blipFill>
            <p:spPr bwMode="auto">
              <a:xfrm rot="-468256">
                <a:off x="7101501" y="4734428"/>
                <a:ext cx="318650" cy="451405"/>
              </a:xfrm>
              <a:prstGeom prst="rect">
                <a:avLst/>
              </a:prstGeom>
              <a:noFill/>
              <a:ln w="9525">
                <a:noFill/>
                <a:miter lim="800000"/>
                <a:headEnd/>
                <a:tailEnd/>
              </a:ln>
            </p:spPr>
          </p:pic>
          <p:pic>
            <p:nvPicPr>
              <p:cNvPr id="53" name="Picture 6" descr="office6\wpsassist\cache\53b2668be15ce"/>
              <p:cNvPicPr>
                <a:picLocks noChangeAspect="1" noChangeArrowheads="1"/>
              </p:cNvPicPr>
              <p:nvPr/>
            </p:nvPicPr>
            <p:blipFill>
              <a:blip r:embed="rId3"/>
              <a:srcRect/>
              <a:stretch>
                <a:fillRect/>
              </a:stretch>
            </p:blipFill>
            <p:spPr bwMode="auto">
              <a:xfrm rot="-468256">
                <a:off x="6601437" y="4805867"/>
                <a:ext cx="318650" cy="451405"/>
              </a:xfrm>
              <a:prstGeom prst="rect">
                <a:avLst/>
              </a:prstGeom>
              <a:noFill/>
              <a:ln w="9525">
                <a:noFill/>
                <a:miter lim="800000"/>
                <a:headEnd/>
                <a:tailEnd/>
              </a:ln>
            </p:spPr>
          </p:pic>
          <p:pic>
            <p:nvPicPr>
              <p:cNvPr id="54" name="Picture 6" descr="office6\wpsassist\cache\53b2668be15ce"/>
              <p:cNvPicPr>
                <a:picLocks noChangeAspect="1" noChangeArrowheads="1"/>
              </p:cNvPicPr>
              <p:nvPr/>
            </p:nvPicPr>
            <p:blipFill>
              <a:blip r:embed="rId3"/>
              <a:srcRect/>
              <a:stretch>
                <a:fillRect/>
              </a:stretch>
            </p:blipFill>
            <p:spPr bwMode="auto">
              <a:xfrm rot="-468256">
                <a:off x="6815750" y="4805866"/>
                <a:ext cx="318650" cy="451405"/>
              </a:xfrm>
              <a:prstGeom prst="rect">
                <a:avLst/>
              </a:prstGeom>
              <a:noFill/>
              <a:ln w="9525">
                <a:noFill/>
                <a:miter lim="800000"/>
                <a:headEnd/>
                <a:tailEnd/>
              </a:ln>
            </p:spPr>
          </p:pic>
          <p:pic>
            <p:nvPicPr>
              <p:cNvPr id="55" name="Picture 6" descr="office6\wpsassist\cache\53b2668be15ce"/>
              <p:cNvPicPr>
                <a:picLocks noChangeAspect="1" noChangeArrowheads="1"/>
              </p:cNvPicPr>
              <p:nvPr/>
            </p:nvPicPr>
            <p:blipFill>
              <a:blip r:embed="rId3"/>
              <a:srcRect/>
              <a:stretch>
                <a:fillRect/>
              </a:stretch>
            </p:blipFill>
            <p:spPr bwMode="auto">
              <a:xfrm rot="-468256">
                <a:off x="7315817" y="4662991"/>
                <a:ext cx="318650" cy="451405"/>
              </a:xfrm>
              <a:prstGeom prst="rect">
                <a:avLst/>
              </a:prstGeom>
              <a:noFill/>
              <a:ln w="9525">
                <a:noFill/>
                <a:miter lim="800000"/>
                <a:headEnd/>
                <a:tailEnd/>
              </a:ln>
            </p:spPr>
          </p:pic>
          <p:pic>
            <p:nvPicPr>
              <p:cNvPr id="56" name="Picture 6" descr="office6\wpsassist\cache\53b2668be15ce"/>
              <p:cNvPicPr>
                <a:picLocks noChangeAspect="1" noChangeArrowheads="1"/>
              </p:cNvPicPr>
              <p:nvPr/>
            </p:nvPicPr>
            <p:blipFill>
              <a:blip r:embed="rId3"/>
              <a:srcRect/>
              <a:stretch>
                <a:fillRect/>
              </a:stretch>
            </p:blipFill>
            <p:spPr bwMode="auto">
              <a:xfrm rot="-468256">
                <a:off x="6744313" y="5234495"/>
                <a:ext cx="318650" cy="451405"/>
              </a:xfrm>
              <a:prstGeom prst="rect">
                <a:avLst/>
              </a:prstGeom>
              <a:noFill/>
              <a:ln w="9525">
                <a:noFill/>
                <a:miter lim="800000"/>
                <a:headEnd/>
                <a:tailEnd/>
              </a:ln>
            </p:spPr>
          </p:pic>
        </p:grpSp>
      </p:grpSp>
      <p:grpSp>
        <p:nvGrpSpPr>
          <p:cNvPr id="75" name="组合 150"/>
          <p:cNvGrpSpPr>
            <a:grpSpLocks/>
          </p:cNvGrpSpPr>
          <p:nvPr/>
        </p:nvGrpSpPr>
        <p:grpSpPr bwMode="auto">
          <a:xfrm>
            <a:off x="500063" y="1071563"/>
            <a:ext cx="1971675" cy="1214437"/>
            <a:chOff x="1928794" y="1285860"/>
            <a:chExt cx="1971689" cy="1214446"/>
          </a:xfrm>
        </p:grpSpPr>
        <p:pic>
          <p:nvPicPr>
            <p:cNvPr id="76" name="Picture 7" descr="office6\wpsassist\cache\53b2668be15ce"/>
            <p:cNvPicPr>
              <a:picLocks noChangeAspect="1" noChangeArrowheads="1"/>
            </p:cNvPicPr>
            <p:nvPr/>
          </p:nvPicPr>
          <p:blipFill>
            <a:blip r:embed="rId2"/>
            <a:srcRect/>
            <a:stretch>
              <a:fillRect/>
            </a:stretch>
          </p:blipFill>
          <p:spPr bwMode="auto">
            <a:xfrm flipH="1">
              <a:off x="3357554" y="2071678"/>
              <a:ext cx="471491" cy="428628"/>
            </a:xfrm>
            <a:prstGeom prst="rect">
              <a:avLst/>
            </a:prstGeom>
            <a:noFill/>
            <a:ln w="9525">
              <a:noFill/>
              <a:miter lim="800000"/>
              <a:headEnd/>
              <a:tailEnd/>
            </a:ln>
          </p:spPr>
        </p:pic>
        <p:pic>
          <p:nvPicPr>
            <p:cNvPr id="77" name="Picture 7" descr="office6\wpsassist\cache\53b2668be15ce"/>
            <p:cNvPicPr>
              <a:picLocks noChangeAspect="1" noChangeArrowheads="1"/>
            </p:cNvPicPr>
            <p:nvPr/>
          </p:nvPicPr>
          <p:blipFill>
            <a:blip r:embed="rId2"/>
            <a:srcRect/>
            <a:stretch>
              <a:fillRect/>
            </a:stretch>
          </p:blipFill>
          <p:spPr bwMode="auto">
            <a:xfrm flipH="1">
              <a:off x="2285984" y="1857364"/>
              <a:ext cx="471491" cy="428628"/>
            </a:xfrm>
            <a:prstGeom prst="rect">
              <a:avLst/>
            </a:prstGeom>
            <a:noFill/>
            <a:ln w="9525">
              <a:noFill/>
              <a:miter lim="800000"/>
              <a:headEnd/>
              <a:tailEnd/>
            </a:ln>
          </p:spPr>
        </p:pic>
        <p:pic>
          <p:nvPicPr>
            <p:cNvPr id="78" name="Picture 7" descr="office6\wpsassist\cache\53b2668be15ce"/>
            <p:cNvPicPr>
              <a:picLocks noChangeAspect="1" noChangeArrowheads="1"/>
            </p:cNvPicPr>
            <p:nvPr/>
          </p:nvPicPr>
          <p:blipFill>
            <a:blip r:embed="rId2"/>
            <a:srcRect/>
            <a:stretch>
              <a:fillRect/>
            </a:stretch>
          </p:blipFill>
          <p:spPr bwMode="auto">
            <a:xfrm flipH="1">
              <a:off x="3428992" y="1714488"/>
              <a:ext cx="471491" cy="428628"/>
            </a:xfrm>
            <a:prstGeom prst="rect">
              <a:avLst/>
            </a:prstGeom>
            <a:noFill/>
            <a:ln w="9525">
              <a:noFill/>
              <a:miter lim="800000"/>
              <a:headEnd/>
              <a:tailEnd/>
            </a:ln>
          </p:spPr>
        </p:pic>
        <p:pic>
          <p:nvPicPr>
            <p:cNvPr id="79" name="Picture 7" descr="office6\wpsassist\cache\53b2668be15ce"/>
            <p:cNvPicPr>
              <a:picLocks noChangeAspect="1" noChangeArrowheads="1"/>
            </p:cNvPicPr>
            <p:nvPr/>
          </p:nvPicPr>
          <p:blipFill>
            <a:blip r:embed="rId2"/>
            <a:srcRect/>
            <a:stretch>
              <a:fillRect/>
            </a:stretch>
          </p:blipFill>
          <p:spPr bwMode="auto">
            <a:xfrm flipH="1">
              <a:off x="1928794" y="1857364"/>
              <a:ext cx="471491" cy="428628"/>
            </a:xfrm>
            <a:prstGeom prst="rect">
              <a:avLst/>
            </a:prstGeom>
            <a:noFill/>
            <a:ln w="9525">
              <a:noFill/>
              <a:miter lim="800000"/>
              <a:headEnd/>
              <a:tailEnd/>
            </a:ln>
          </p:spPr>
        </p:pic>
        <p:pic>
          <p:nvPicPr>
            <p:cNvPr id="80" name="Picture 7" descr="office6\wpsassist\cache\53b2668be15ce"/>
            <p:cNvPicPr>
              <a:picLocks noChangeAspect="1" noChangeArrowheads="1"/>
            </p:cNvPicPr>
            <p:nvPr/>
          </p:nvPicPr>
          <p:blipFill>
            <a:blip r:embed="rId2"/>
            <a:srcRect/>
            <a:stretch>
              <a:fillRect/>
            </a:stretch>
          </p:blipFill>
          <p:spPr bwMode="auto">
            <a:xfrm flipH="1">
              <a:off x="2643174" y="1928802"/>
              <a:ext cx="471491" cy="428628"/>
            </a:xfrm>
            <a:prstGeom prst="rect">
              <a:avLst/>
            </a:prstGeom>
            <a:noFill/>
            <a:ln w="9525">
              <a:noFill/>
              <a:miter lim="800000"/>
              <a:headEnd/>
              <a:tailEnd/>
            </a:ln>
          </p:spPr>
        </p:pic>
        <p:pic>
          <p:nvPicPr>
            <p:cNvPr id="81" name="Picture 7" descr="office6\wpsassist\cache\53b2668be15ce"/>
            <p:cNvPicPr>
              <a:picLocks noChangeAspect="1" noChangeArrowheads="1"/>
            </p:cNvPicPr>
            <p:nvPr/>
          </p:nvPicPr>
          <p:blipFill>
            <a:blip r:embed="rId2"/>
            <a:srcRect/>
            <a:stretch>
              <a:fillRect/>
            </a:stretch>
          </p:blipFill>
          <p:spPr bwMode="auto">
            <a:xfrm flipH="1">
              <a:off x="2000232" y="1285860"/>
              <a:ext cx="471491" cy="428628"/>
            </a:xfrm>
            <a:prstGeom prst="rect">
              <a:avLst/>
            </a:prstGeom>
            <a:noFill/>
            <a:ln w="9525">
              <a:noFill/>
              <a:miter lim="800000"/>
              <a:headEnd/>
              <a:tailEnd/>
            </a:ln>
          </p:spPr>
        </p:pic>
        <p:pic>
          <p:nvPicPr>
            <p:cNvPr id="82" name="Picture 7" descr="office6\wpsassist\cache\53b2668be15ce"/>
            <p:cNvPicPr>
              <a:picLocks noChangeAspect="1" noChangeArrowheads="1"/>
            </p:cNvPicPr>
            <p:nvPr/>
          </p:nvPicPr>
          <p:blipFill>
            <a:blip r:embed="rId2"/>
            <a:srcRect/>
            <a:stretch>
              <a:fillRect/>
            </a:stretch>
          </p:blipFill>
          <p:spPr bwMode="auto">
            <a:xfrm flipH="1">
              <a:off x="2214546" y="1428736"/>
              <a:ext cx="471491" cy="428628"/>
            </a:xfrm>
            <a:prstGeom prst="rect">
              <a:avLst/>
            </a:prstGeom>
            <a:noFill/>
            <a:ln w="9525">
              <a:noFill/>
              <a:miter lim="800000"/>
              <a:headEnd/>
              <a:tailEnd/>
            </a:ln>
          </p:spPr>
        </p:pic>
        <p:pic>
          <p:nvPicPr>
            <p:cNvPr id="83" name="Picture 7" descr="office6\wpsassist\cache\53b2668be15ce"/>
            <p:cNvPicPr>
              <a:picLocks noChangeAspect="1" noChangeArrowheads="1"/>
            </p:cNvPicPr>
            <p:nvPr/>
          </p:nvPicPr>
          <p:blipFill>
            <a:blip r:embed="rId2"/>
            <a:srcRect/>
            <a:stretch>
              <a:fillRect/>
            </a:stretch>
          </p:blipFill>
          <p:spPr bwMode="auto">
            <a:xfrm flipH="1">
              <a:off x="3214678" y="1500174"/>
              <a:ext cx="471491" cy="428628"/>
            </a:xfrm>
            <a:prstGeom prst="rect">
              <a:avLst/>
            </a:prstGeom>
            <a:noFill/>
            <a:ln w="9525">
              <a:noFill/>
              <a:miter lim="800000"/>
              <a:headEnd/>
              <a:tailEnd/>
            </a:ln>
          </p:spPr>
        </p:pic>
        <p:pic>
          <p:nvPicPr>
            <p:cNvPr id="84" name="Picture 7" descr="office6\wpsassist\cache\53b2668be15ce"/>
            <p:cNvPicPr>
              <a:picLocks noChangeAspect="1" noChangeArrowheads="1"/>
            </p:cNvPicPr>
            <p:nvPr/>
          </p:nvPicPr>
          <p:blipFill>
            <a:blip r:embed="rId2"/>
            <a:srcRect/>
            <a:stretch>
              <a:fillRect/>
            </a:stretch>
          </p:blipFill>
          <p:spPr bwMode="auto">
            <a:xfrm flipH="1">
              <a:off x="3071802" y="1785926"/>
              <a:ext cx="471491" cy="428628"/>
            </a:xfrm>
            <a:prstGeom prst="rect">
              <a:avLst/>
            </a:prstGeom>
            <a:noFill/>
            <a:ln w="9525">
              <a:noFill/>
              <a:miter lim="800000"/>
              <a:headEnd/>
              <a:tailEnd/>
            </a:ln>
          </p:spPr>
        </p:pic>
        <p:pic>
          <p:nvPicPr>
            <p:cNvPr id="85" name="Picture 7" descr="office6\wpsassist\cache\53b2668be15ce"/>
            <p:cNvPicPr>
              <a:picLocks noChangeAspect="1" noChangeArrowheads="1"/>
            </p:cNvPicPr>
            <p:nvPr/>
          </p:nvPicPr>
          <p:blipFill>
            <a:blip r:embed="rId2"/>
            <a:srcRect/>
            <a:stretch>
              <a:fillRect/>
            </a:stretch>
          </p:blipFill>
          <p:spPr bwMode="auto">
            <a:xfrm flipH="1">
              <a:off x="2500298" y="1500174"/>
              <a:ext cx="471491" cy="428628"/>
            </a:xfrm>
            <a:prstGeom prst="rect">
              <a:avLst/>
            </a:prstGeom>
            <a:noFill/>
            <a:ln w="9525">
              <a:noFill/>
              <a:miter lim="800000"/>
              <a:headEnd/>
              <a:tailEnd/>
            </a:ln>
          </p:spPr>
        </p:pic>
        <p:pic>
          <p:nvPicPr>
            <p:cNvPr id="86" name="Picture 7" descr="office6\wpsassist\cache\53b2668be15ce"/>
            <p:cNvPicPr>
              <a:picLocks noChangeAspect="1" noChangeArrowheads="1"/>
            </p:cNvPicPr>
            <p:nvPr/>
          </p:nvPicPr>
          <p:blipFill>
            <a:blip r:embed="rId2"/>
            <a:srcRect/>
            <a:stretch>
              <a:fillRect/>
            </a:stretch>
          </p:blipFill>
          <p:spPr bwMode="auto">
            <a:xfrm flipH="1">
              <a:off x="2786050" y="1500174"/>
              <a:ext cx="471491" cy="428628"/>
            </a:xfrm>
            <a:prstGeom prst="rect">
              <a:avLst/>
            </a:prstGeom>
            <a:noFill/>
            <a:ln w="9525">
              <a:noFill/>
              <a:miter lim="800000"/>
              <a:headEnd/>
              <a:tailEnd/>
            </a:ln>
          </p:spPr>
        </p:pic>
      </p:grpSp>
      <p:grpSp>
        <p:nvGrpSpPr>
          <p:cNvPr id="87" name="组合 149"/>
          <p:cNvGrpSpPr>
            <a:grpSpLocks/>
          </p:cNvGrpSpPr>
          <p:nvPr/>
        </p:nvGrpSpPr>
        <p:grpSpPr bwMode="auto">
          <a:xfrm>
            <a:off x="785813" y="357188"/>
            <a:ext cx="2257425" cy="1143000"/>
            <a:chOff x="2357422" y="357166"/>
            <a:chExt cx="2257441" cy="1143008"/>
          </a:xfrm>
        </p:grpSpPr>
        <p:pic>
          <p:nvPicPr>
            <p:cNvPr id="88" name="Picture 7" descr="office6\wpsassist\cache\53b2668be15ce"/>
            <p:cNvPicPr>
              <a:picLocks noChangeAspect="1" noChangeArrowheads="1"/>
            </p:cNvPicPr>
            <p:nvPr/>
          </p:nvPicPr>
          <p:blipFill>
            <a:blip r:embed="rId2"/>
            <a:srcRect/>
            <a:stretch>
              <a:fillRect/>
            </a:stretch>
          </p:blipFill>
          <p:spPr bwMode="auto">
            <a:xfrm flipH="1">
              <a:off x="4143372" y="1071546"/>
              <a:ext cx="471491" cy="428628"/>
            </a:xfrm>
            <a:prstGeom prst="rect">
              <a:avLst/>
            </a:prstGeom>
            <a:noFill/>
            <a:ln w="9525">
              <a:noFill/>
              <a:miter lim="800000"/>
              <a:headEnd/>
              <a:tailEnd/>
            </a:ln>
          </p:spPr>
        </p:pic>
        <p:grpSp>
          <p:nvGrpSpPr>
            <p:cNvPr id="89" name="组合 148"/>
            <p:cNvGrpSpPr>
              <a:grpSpLocks/>
            </p:cNvGrpSpPr>
            <p:nvPr/>
          </p:nvGrpSpPr>
          <p:grpSpPr bwMode="auto">
            <a:xfrm>
              <a:off x="2357422" y="357166"/>
              <a:ext cx="2257441" cy="1000132"/>
              <a:chOff x="2357422" y="357166"/>
              <a:chExt cx="2257441" cy="1000132"/>
            </a:xfrm>
          </p:grpSpPr>
          <p:pic>
            <p:nvPicPr>
              <p:cNvPr id="90" name="Picture 7" descr="office6\wpsassist\cache\53b2668be15ce"/>
              <p:cNvPicPr>
                <a:picLocks noChangeAspect="1" noChangeArrowheads="1"/>
              </p:cNvPicPr>
              <p:nvPr/>
            </p:nvPicPr>
            <p:blipFill>
              <a:blip r:embed="rId2"/>
              <a:srcRect/>
              <a:stretch>
                <a:fillRect/>
              </a:stretch>
            </p:blipFill>
            <p:spPr bwMode="auto">
              <a:xfrm flipH="1">
                <a:off x="4143372" y="571480"/>
                <a:ext cx="471491" cy="428628"/>
              </a:xfrm>
              <a:prstGeom prst="rect">
                <a:avLst/>
              </a:prstGeom>
              <a:noFill/>
              <a:ln w="9525">
                <a:noFill/>
                <a:miter lim="800000"/>
                <a:headEnd/>
                <a:tailEnd/>
              </a:ln>
            </p:spPr>
          </p:pic>
          <p:grpSp>
            <p:nvGrpSpPr>
              <p:cNvPr id="91" name="组合 147"/>
              <p:cNvGrpSpPr>
                <a:grpSpLocks/>
              </p:cNvGrpSpPr>
              <p:nvPr/>
            </p:nvGrpSpPr>
            <p:grpSpPr bwMode="auto">
              <a:xfrm>
                <a:off x="2357422" y="357166"/>
                <a:ext cx="1971689" cy="1000132"/>
                <a:chOff x="5857884" y="1571612"/>
                <a:chExt cx="1971689" cy="1000132"/>
              </a:xfrm>
            </p:grpSpPr>
            <p:pic>
              <p:nvPicPr>
                <p:cNvPr id="92" name="Picture 7" descr="office6\wpsassist\cache\53b2668be15ce"/>
                <p:cNvPicPr>
                  <a:picLocks noChangeAspect="1" noChangeArrowheads="1"/>
                </p:cNvPicPr>
                <p:nvPr/>
              </p:nvPicPr>
              <p:blipFill>
                <a:blip r:embed="rId2"/>
                <a:srcRect/>
                <a:stretch>
                  <a:fillRect/>
                </a:stretch>
              </p:blipFill>
              <p:spPr bwMode="auto">
                <a:xfrm flipH="1">
                  <a:off x="7072330" y="2071678"/>
                  <a:ext cx="471491" cy="428628"/>
                </a:xfrm>
                <a:prstGeom prst="rect">
                  <a:avLst/>
                </a:prstGeom>
                <a:noFill/>
                <a:ln w="9525">
                  <a:noFill/>
                  <a:miter lim="800000"/>
                  <a:headEnd/>
                  <a:tailEnd/>
                </a:ln>
              </p:spPr>
            </p:pic>
            <p:pic>
              <p:nvPicPr>
                <p:cNvPr id="93" name="Picture 7" descr="office6\wpsassist\cache\53b2668be15ce"/>
                <p:cNvPicPr>
                  <a:picLocks noChangeAspect="1" noChangeArrowheads="1"/>
                </p:cNvPicPr>
                <p:nvPr/>
              </p:nvPicPr>
              <p:blipFill>
                <a:blip r:embed="rId2"/>
                <a:srcRect/>
                <a:stretch>
                  <a:fillRect/>
                </a:stretch>
              </p:blipFill>
              <p:spPr bwMode="auto">
                <a:xfrm flipH="1">
                  <a:off x="7358082" y="2143116"/>
                  <a:ext cx="471491" cy="428628"/>
                </a:xfrm>
                <a:prstGeom prst="rect">
                  <a:avLst/>
                </a:prstGeom>
                <a:noFill/>
                <a:ln w="9525">
                  <a:noFill/>
                  <a:miter lim="800000"/>
                  <a:headEnd/>
                  <a:tailEnd/>
                </a:ln>
              </p:spPr>
            </p:pic>
            <p:pic>
              <p:nvPicPr>
                <p:cNvPr id="94" name="Picture 7" descr="office6\wpsassist\cache\53b2668be15ce"/>
                <p:cNvPicPr>
                  <a:picLocks noChangeAspect="1" noChangeArrowheads="1"/>
                </p:cNvPicPr>
                <p:nvPr/>
              </p:nvPicPr>
              <p:blipFill>
                <a:blip r:embed="rId2"/>
                <a:srcRect/>
                <a:stretch>
                  <a:fillRect/>
                </a:stretch>
              </p:blipFill>
              <p:spPr bwMode="auto">
                <a:xfrm flipH="1">
                  <a:off x="7358082" y="1785926"/>
                  <a:ext cx="471491" cy="428628"/>
                </a:xfrm>
                <a:prstGeom prst="rect">
                  <a:avLst/>
                </a:prstGeom>
                <a:noFill/>
                <a:ln w="9525">
                  <a:noFill/>
                  <a:miter lim="800000"/>
                  <a:headEnd/>
                  <a:tailEnd/>
                </a:ln>
              </p:spPr>
            </p:pic>
            <p:pic>
              <p:nvPicPr>
                <p:cNvPr id="95" name="Picture 7" descr="office6\wpsassist\cache\53b2668be15ce"/>
                <p:cNvPicPr>
                  <a:picLocks noChangeAspect="1" noChangeArrowheads="1"/>
                </p:cNvPicPr>
                <p:nvPr/>
              </p:nvPicPr>
              <p:blipFill>
                <a:blip r:embed="rId2"/>
                <a:srcRect/>
                <a:stretch>
                  <a:fillRect/>
                </a:stretch>
              </p:blipFill>
              <p:spPr bwMode="auto">
                <a:xfrm flipH="1">
                  <a:off x="6357950" y="1571612"/>
                  <a:ext cx="471491" cy="428628"/>
                </a:xfrm>
                <a:prstGeom prst="rect">
                  <a:avLst/>
                </a:prstGeom>
                <a:noFill/>
                <a:ln w="9525">
                  <a:noFill/>
                  <a:miter lim="800000"/>
                  <a:headEnd/>
                  <a:tailEnd/>
                </a:ln>
              </p:spPr>
            </p:pic>
            <p:pic>
              <p:nvPicPr>
                <p:cNvPr id="96" name="Picture 7" descr="office6\wpsassist\cache\53b2668be15ce"/>
                <p:cNvPicPr>
                  <a:picLocks noChangeAspect="1" noChangeArrowheads="1"/>
                </p:cNvPicPr>
                <p:nvPr/>
              </p:nvPicPr>
              <p:blipFill>
                <a:blip r:embed="rId2"/>
                <a:srcRect/>
                <a:stretch>
                  <a:fillRect/>
                </a:stretch>
              </p:blipFill>
              <p:spPr bwMode="auto">
                <a:xfrm flipH="1">
                  <a:off x="5857884" y="1785926"/>
                  <a:ext cx="471491" cy="428628"/>
                </a:xfrm>
                <a:prstGeom prst="rect">
                  <a:avLst/>
                </a:prstGeom>
                <a:noFill/>
                <a:ln w="9525">
                  <a:noFill/>
                  <a:miter lim="800000"/>
                  <a:headEnd/>
                  <a:tailEnd/>
                </a:ln>
              </p:spPr>
            </p:pic>
            <p:pic>
              <p:nvPicPr>
                <p:cNvPr id="97" name="Picture 7" descr="office6\wpsassist\cache\53b2668be15ce"/>
                <p:cNvPicPr>
                  <a:picLocks noChangeAspect="1" noChangeArrowheads="1"/>
                </p:cNvPicPr>
                <p:nvPr/>
              </p:nvPicPr>
              <p:blipFill>
                <a:blip r:embed="rId2"/>
                <a:srcRect/>
                <a:stretch>
                  <a:fillRect/>
                </a:stretch>
              </p:blipFill>
              <p:spPr bwMode="auto">
                <a:xfrm flipH="1">
                  <a:off x="7072330" y="1714488"/>
                  <a:ext cx="471491" cy="428628"/>
                </a:xfrm>
                <a:prstGeom prst="rect">
                  <a:avLst/>
                </a:prstGeom>
                <a:noFill/>
                <a:ln w="9525">
                  <a:noFill/>
                  <a:miter lim="800000"/>
                  <a:headEnd/>
                  <a:tailEnd/>
                </a:ln>
              </p:spPr>
            </p:pic>
            <p:pic>
              <p:nvPicPr>
                <p:cNvPr id="98" name="Picture 7" descr="office6\wpsassist\cache\53b2668be15ce"/>
                <p:cNvPicPr>
                  <a:picLocks noChangeAspect="1" noChangeArrowheads="1"/>
                </p:cNvPicPr>
                <p:nvPr/>
              </p:nvPicPr>
              <p:blipFill>
                <a:blip r:embed="rId2"/>
                <a:srcRect/>
                <a:stretch>
                  <a:fillRect/>
                </a:stretch>
              </p:blipFill>
              <p:spPr bwMode="auto">
                <a:xfrm flipH="1">
                  <a:off x="6715140" y="1643050"/>
                  <a:ext cx="471491" cy="428628"/>
                </a:xfrm>
                <a:prstGeom prst="rect">
                  <a:avLst/>
                </a:prstGeom>
                <a:noFill/>
                <a:ln w="9525">
                  <a:noFill/>
                  <a:miter lim="800000"/>
                  <a:headEnd/>
                  <a:tailEnd/>
                </a:ln>
              </p:spPr>
            </p:pic>
            <p:pic>
              <p:nvPicPr>
                <p:cNvPr id="99" name="Picture 7" descr="office6\wpsassist\cache\53b2668be15ce"/>
                <p:cNvPicPr>
                  <a:picLocks noChangeAspect="1" noChangeArrowheads="1"/>
                </p:cNvPicPr>
                <p:nvPr/>
              </p:nvPicPr>
              <p:blipFill>
                <a:blip r:embed="rId2"/>
                <a:srcRect/>
                <a:stretch>
                  <a:fillRect/>
                </a:stretch>
              </p:blipFill>
              <p:spPr bwMode="auto">
                <a:xfrm flipH="1">
                  <a:off x="6143636" y="1928802"/>
                  <a:ext cx="471491" cy="428628"/>
                </a:xfrm>
                <a:prstGeom prst="rect">
                  <a:avLst/>
                </a:prstGeom>
                <a:noFill/>
                <a:ln w="9525">
                  <a:noFill/>
                  <a:miter lim="800000"/>
                  <a:headEnd/>
                  <a:tailEnd/>
                </a:ln>
              </p:spPr>
            </p:pic>
            <p:pic>
              <p:nvPicPr>
                <p:cNvPr id="100" name="Picture 7" descr="office6\wpsassist\cache\53b2668be15ce"/>
                <p:cNvPicPr>
                  <a:picLocks noChangeAspect="1" noChangeArrowheads="1"/>
                </p:cNvPicPr>
                <p:nvPr/>
              </p:nvPicPr>
              <p:blipFill>
                <a:blip r:embed="rId2"/>
                <a:srcRect/>
                <a:stretch>
                  <a:fillRect/>
                </a:stretch>
              </p:blipFill>
              <p:spPr bwMode="auto">
                <a:xfrm flipH="1">
                  <a:off x="6715140" y="2000240"/>
                  <a:ext cx="471491" cy="428628"/>
                </a:xfrm>
                <a:prstGeom prst="rect">
                  <a:avLst/>
                </a:prstGeom>
                <a:noFill/>
                <a:ln w="9525">
                  <a:noFill/>
                  <a:miter lim="800000"/>
                  <a:headEnd/>
                  <a:tailEnd/>
                </a:ln>
              </p:spPr>
            </p:pic>
            <p:pic>
              <p:nvPicPr>
                <p:cNvPr id="101" name="Picture 7" descr="office6\wpsassist\cache\53b2668be15ce"/>
                <p:cNvPicPr>
                  <a:picLocks noChangeAspect="1" noChangeArrowheads="1"/>
                </p:cNvPicPr>
                <p:nvPr/>
              </p:nvPicPr>
              <p:blipFill>
                <a:blip r:embed="rId2"/>
                <a:srcRect/>
                <a:stretch>
                  <a:fillRect/>
                </a:stretch>
              </p:blipFill>
              <p:spPr bwMode="auto">
                <a:xfrm flipH="1">
                  <a:off x="6429388" y="1928802"/>
                  <a:ext cx="471491" cy="428628"/>
                </a:xfrm>
                <a:prstGeom prst="rect">
                  <a:avLst/>
                </a:prstGeom>
                <a:noFill/>
                <a:ln w="9525">
                  <a:noFill/>
                  <a:miter lim="800000"/>
                  <a:headEnd/>
                  <a:tailEnd/>
                </a:ln>
              </p:spPr>
            </p:pic>
          </p:grpSp>
        </p:grpSp>
      </p:grpSp>
      <p:grpSp>
        <p:nvGrpSpPr>
          <p:cNvPr id="102" name="组合 163"/>
          <p:cNvGrpSpPr>
            <a:grpSpLocks/>
          </p:cNvGrpSpPr>
          <p:nvPr/>
        </p:nvGrpSpPr>
        <p:grpSpPr bwMode="auto">
          <a:xfrm>
            <a:off x="1974850" y="2571750"/>
            <a:ext cx="1954213" cy="1042988"/>
            <a:chOff x="614338" y="2786058"/>
            <a:chExt cx="1954060" cy="1042453"/>
          </a:xfrm>
        </p:grpSpPr>
        <p:pic>
          <p:nvPicPr>
            <p:cNvPr id="103" name="Picture 6" descr="office6\wpsassist\cache\53b2668be15ce"/>
            <p:cNvPicPr>
              <a:picLocks noChangeAspect="1" noChangeArrowheads="1"/>
            </p:cNvPicPr>
            <p:nvPr/>
          </p:nvPicPr>
          <p:blipFill>
            <a:blip r:embed="rId3"/>
            <a:srcRect/>
            <a:stretch>
              <a:fillRect/>
            </a:stretch>
          </p:blipFill>
          <p:spPr bwMode="auto">
            <a:xfrm rot="-468256">
              <a:off x="2172280" y="2948479"/>
              <a:ext cx="318650" cy="451405"/>
            </a:xfrm>
            <a:prstGeom prst="rect">
              <a:avLst/>
            </a:prstGeom>
            <a:noFill/>
            <a:ln w="9525">
              <a:noFill/>
              <a:miter lim="800000"/>
              <a:headEnd/>
              <a:tailEnd/>
            </a:ln>
          </p:spPr>
        </p:pic>
        <p:pic>
          <p:nvPicPr>
            <p:cNvPr id="104" name="Picture 7" descr="office6\wpsassist\cache\53b2668be15ce"/>
            <p:cNvPicPr>
              <a:picLocks noChangeAspect="1" noChangeArrowheads="1"/>
            </p:cNvPicPr>
            <p:nvPr/>
          </p:nvPicPr>
          <p:blipFill>
            <a:blip r:embed="rId3"/>
            <a:srcRect/>
            <a:stretch>
              <a:fillRect/>
            </a:stretch>
          </p:blipFill>
          <p:spPr bwMode="auto">
            <a:xfrm rot="-468256">
              <a:off x="1600777" y="3377106"/>
              <a:ext cx="318651" cy="451405"/>
            </a:xfrm>
            <a:prstGeom prst="rect">
              <a:avLst/>
            </a:prstGeom>
            <a:noFill/>
            <a:ln w="9525">
              <a:noFill/>
              <a:miter lim="800000"/>
              <a:headEnd/>
              <a:tailEnd/>
            </a:ln>
          </p:spPr>
        </p:pic>
        <p:pic>
          <p:nvPicPr>
            <p:cNvPr id="105" name="Picture 6" descr="office6\wpsassist\cache\53b2668be15ce"/>
            <p:cNvPicPr>
              <a:picLocks noChangeAspect="1" noChangeArrowheads="1"/>
            </p:cNvPicPr>
            <p:nvPr/>
          </p:nvPicPr>
          <p:blipFill>
            <a:blip r:embed="rId3"/>
            <a:srcRect/>
            <a:stretch>
              <a:fillRect/>
            </a:stretch>
          </p:blipFill>
          <p:spPr bwMode="auto">
            <a:xfrm rot="-468256">
              <a:off x="1457901" y="3019915"/>
              <a:ext cx="318650" cy="451405"/>
            </a:xfrm>
            <a:prstGeom prst="rect">
              <a:avLst/>
            </a:prstGeom>
            <a:noFill/>
            <a:ln w="9525">
              <a:noFill/>
              <a:miter lim="800000"/>
              <a:headEnd/>
              <a:tailEnd/>
            </a:ln>
          </p:spPr>
        </p:pic>
        <p:pic>
          <p:nvPicPr>
            <p:cNvPr id="106" name="Picture 6" descr="office6\wpsassist\cache\53b2668be15ce"/>
            <p:cNvPicPr>
              <a:picLocks noChangeAspect="1" noChangeArrowheads="1"/>
            </p:cNvPicPr>
            <p:nvPr/>
          </p:nvPicPr>
          <p:blipFill>
            <a:blip r:embed="rId3"/>
            <a:srcRect/>
            <a:stretch>
              <a:fillRect/>
            </a:stretch>
          </p:blipFill>
          <p:spPr bwMode="auto">
            <a:xfrm rot="-468256">
              <a:off x="1957967" y="2948479"/>
              <a:ext cx="318650" cy="451405"/>
            </a:xfrm>
            <a:prstGeom prst="rect">
              <a:avLst/>
            </a:prstGeom>
            <a:noFill/>
            <a:ln w="9525">
              <a:noFill/>
              <a:miter lim="800000"/>
              <a:headEnd/>
              <a:tailEnd/>
            </a:ln>
          </p:spPr>
        </p:pic>
        <p:pic>
          <p:nvPicPr>
            <p:cNvPr id="107" name="Picture 6" descr="office6\wpsassist\cache\53b2668be15ce"/>
            <p:cNvPicPr>
              <a:picLocks noChangeAspect="1" noChangeArrowheads="1"/>
            </p:cNvPicPr>
            <p:nvPr/>
          </p:nvPicPr>
          <p:blipFill>
            <a:blip r:embed="rId3"/>
            <a:srcRect/>
            <a:stretch>
              <a:fillRect/>
            </a:stretch>
          </p:blipFill>
          <p:spPr bwMode="auto">
            <a:xfrm rot="-468256">
              <a:off x="1957965" y="3234231"/>
              <a:ext cx="318650" cy="451405"/>
            </a:xfrm>
            <a:prstGeom prst="rect">
              <a:avLst/>
            </a:prstGeom>
            <a:noFill/>
            <a:ln w="9525">
              <a:noFill/>
              <a:miter lim="800000"/>
              <a:headEnd/>
              <a:tailEnd/>
            </a:ln>
          </p:spPr>
        </p:pic>
        <p:pic>
          <p:nvPicPr>
            <p:cNvPr id="108" name="Picture 6" descr="office6\wpsassist\cache\53b2668be15ce"/>
            <p:cNvPicPr>
              <a:picLocks noChangeAspect="1" noChangeArrowheads="1"/>
            </p:cNvPicPr>
            <p:nvPr/>
          </p:nvPicPr>
          <p:blipFill>
            <a:blip r:embed="rId3"/>
            <a:srcRect/>
            <a:stretch>
              <a:fillRect/>
            </a:stretch>
          </p:blipFill>
          <p:spPr bwMode="auto">
            <a:xfrm rot="-468256">
              <a:off x="1743652" y="2948479"/>
              <a:ext cx="318650" cy="451405"/>
            </a:xfrm>
            <a:prstGeom prst="rect">
              <a:avLst/>
            </a:prstGeom>
            <a:noFill/>
            <a:ln w="9525">
              <a:noFill/>
              <a:miter lim="800000"/>
              <a:headEnd/>
              <a:tailEnd/>
            </a:ln>
          </p:spPr>
        </p:pic>
        <p:pic>
          <p:nvPicPr>
            <p:cNvPr id="109" name="Picture 6" descr="office6\wpsassist\cache\53b2668be15ce"/>
            <p:cNvPicPr>
              <a:picLocks noChangeAspect="1" noChangeArrowheads="1"/>
            </p:cNvPicPr>
            <p:nvPr/>
          </p:nvPicPr>
          <p:blipFill>
            <a:blip r:embed="rId3"/>
            <a:srcRect/>
            <a:stretch>
              <a:fillRect/>
            </a:stretch>
          </p:blipFill>
          <p:spPr bwMode="auto">
            <a:xfrm rot="-468256">
              <a:off x="2244225" y="3163131"/>
              <a:ext cx="324173" cy="459229"/>
            </a:xfrm>
            <a:prstGeom prst="rect">
              <a:avLst/>
            </a:prstGeom>
            <a:noFill/>
            <a:ln w="9525">
              <a:noFill/>
              <a:miter lim="800000"/>
              <a:headEnd/>
              <a:tailEnd/>
            </a:ln>
          </p:spPr>
        </p:pic>
        <p:pic>
          <p:nvPicPr>
            <p:cNvPr id="110" name="Picture 6" descr="office6\wpsassist\cache\53b2668be15ce"/>
            <p:cNvPicPr>
              <a:picLocks noChangeAspect="1" noChangeArrowheads="1"/>
            </p:cNvPicPr>
            <p:nvPr/>
          </p:nvPicPr>
          <p:blipFill>
            <a:blip r:embed="rId3"/>
            <a:srcRect/>
            <a:stretch>
              <a:fillRect/>
            </a:stretch>
          </p:blipFill>
          <p:spPr bwMode="auto">
            <a:xfrm rot="-468256">
              <a:off x="1743651" y="3305667"/>
              <a:ext cx="318650" cy="451405"/>
            </a:xfrm>
            <a:prstGeom prst="rect">
              <a:avLst/>
            </a:prstGeom>
            <a:noFill/>
            <a:ln w="9525">
              <a:noFill/>
              <a:miter lim="800000"/>
              <a:headEnd/>
              <a:tailEnd/>
            </a:ln>
          </p:spPr>
        </p:pic>
        <p:pic>
          <p:nvPicPr>
            <p:cNvPr id="111" name="Picture 7" descr="office6\wpsassist\cache\53b2668be15ce"/>
            <p:cNvPicPr>
              <a:picLocks noChangeAspect="1" noChangeArrowheads="1"/>
            </p:cNvPicPr>
            <p:nvPr/>
          </p:nvPicPr>
          <p:blipFill>
            <a:blip r:embed="rId2"/>
            <a:srcRect/>
            <a:stretch>
              <a:fillRect/>
            </a:stretch>
          </p:blipFill>
          <p:spPr bwMode="auto">
            <a:xfrm flipH="1">
              <a:off x="757213" y="2786058"/>
              <a:ext cx="285748" cy="372715"/>
            </a:xfrm>
            <a:prstGeom prst="rect">
              <a:avLst/>
            </a:prstGeom>
            <a:noFill/>
            <a:ln w="9525">
              <a:noFill/>
              <a:miter lim="800000"/>
              <a:headEnd/>
              <a:tailEnd/>
            </a:ln>
          </p:spPr>
        </p:pic>
        <p:pic>
          <p:nvPicPr>
            <p:cNvPr id="112" name="Picture 7" descr="office6\wpsassist\cache\53b2668be15ce"/>
            <p:cNvPicPr>
              <a:picLocks noChangeAspect="1" noChangeArrowheads="1"/>
            </p:cNvPicPr>
            <p:nvPr/>
          </p:nvPicPr>
          <p:blipFill>
            <a:blip r:embed="rId2"/>
            <a:srcRect/>
            <a:stretch>
              <a:fillRect/>
            </a:stretch>
          </p:blipFill>
          <p:spPr bwMode="auto">
            <a:xfrm flipH="1">
              <a:off x="909613" y="2938458"/>
              <a:ext cx="285748" cy="372715"/>
            </a:xfrm>
            <a:prstGeom prst="rect">
              <a:avLst/>
            </a:prstGeom>
            <a:noFill/>
            <a:ln w="9525">
              <a:noFill/>
              <a:miter lim="800000"/>
              <a:headEnd/>
              <a:tailEnd/>
            </a:ln>
          </p:spPr>
        </p:pic>
        <p:pic>
          <p:nvPicPr>
            <p:cNvPr id="113" name="Picture 7" descr="office6\wpsassist\cache\53b2668be15ce"/>
            <p:cNvPicPr>
              <a:picLocks noChangeAspect="1" noChangeArrowheads="1"/>
            </p:cNvPicPr>
            <p:nvPr/>
          </p:nvPicPr>
          <p:blipFill>
            <a:blip r:embed="rId2"/>
            <a:srcRect/>
            <a:stretch>
              <a:fillRect/>
            </a:stretch>
          </p:blipFill>
          <p:spPr bwMode="auto">
            <a:xfrm flipH="1">
              <a:off x="1062013" y="3090858"/>
              <a:ext cx="285748" cy="372715"/>
            </a:xfrm>
            <a:prstGeom prst="rect">
              <a:avLst/>
            </a:prstGeom>
            <a:noFill/>
            <a:ln w="9525">
              <a:noFill/>
              <a:miter lim="800000"/>
              <a:headEnd/>
              <a:tailEnd/>
            </a:ln>
          </p:spPr>
        </p:pic>
        <p:pic>
          <p:nvPicPr>
            <p:cNvPr id="114" name="Picture 7" descr="office6\wpsassist\cache\53b2668be15ce"/>
            <p:cNvPicPr>
              <a:picLocks noChangeAspect="1" noChangeArrowheads="1"/>
            </p:cNvPicPr>
            <p:nvPr/>
          </p:nvPicPr>
          <p:blipFill>
            <a:blip r:embed="rId2"/>
            <a:srcRect/>
            <a:stretch>
              <a:fillRect/>
            </a:stretch>
          </p:blipFill>
          <p:spPr bwMode="auto">
            <a:xfrm flipH="1">
              <a:off x="1214413" y="3243258"/>
              <a:ext cx="285748" cy="372715"/>
            </a:xfrm>
            <a:prstGeom prst="rect">
              <a:avLst/>
            </a:prstGeom>
            <a:noFill/>
            <a:ln w="9525">
              <a:noFill/>
              <a:miter lim="800000"/>
              <a:headEnd/>
              <a:tailEnd/>
            </a:ln>
          </p:spPr>
        </p:pic>
        <p:pic>
          <p:nvPicPr>
            <p:cNvPr id="115" name="Picture 7" descr="office6\wpsassist\cache\53b2668be15ce"/>
            <p:cNvPicPr>
              <a:picLocks noChangeAspect="1" noChangeArrowheads="1"/>
            </p:cNvPicPr>
            <p:nvPr/>
          </p:nvPicPr>
          <p:blipFill>
            <a:blip r:embed="rId2"/>
            <a:srcRect/>
            <a:stretch>
              <a:fillRect/>
            </a:stretch>
          </p:blipFill>
          <p:spPr bwMode="auto">
            <a:xfrm flipH="1">
              <a:off x="1366813" y="3395658"/>
              <a:ext cx="285748" cy="372715"/>
            </a:xfrm>
            <a:prstGeom prst="rect">
              <a:avLst/>
            </a:prstGeom>
            <a:noFill/>
            <a:ln w="9525">
              <a:noFill/>
              <a:miter lim="800000"/>
              <a:headEnd/>
              <a:tailEnd/>
            </a:ln>
          </p:spPr>
        </p:pic>
        <p:pic>
          <p:nvPicPr>
            <p:cNvPr id="116" name="Picture 7" descr="office6\wpsassist\cache\53b2668be15ce"/>
            <p:cNvPicPr>
              <a:picLocks noChangeAspect="1" noChangeArrowheads="1"/>
            </p:cNvPicPr>
            <p:nvPr/>
          </p:nvPicPr>
          <p:blipFill>
            <a:blip r:embed="rId2"/>
            <a:srcRect/>
            <a:stretch>
              <a:fillRect/>
            </a:stretch>
          </p:blipFill>
          <p:spPr bwMode="auto">
            <a:xfrm flipH="1">
              <a:off x="971528" y="3357562"/>
              <a:ext cx="285748" cy="372715"/>
            </a:xfrm>
            <a:prstGeom prst="rect">
              <a:avLst/>
            </a:prstGeom>
            <a:noFill/>
            <a:ln w="9525">
              <a:noFill/>
              <a:miter lim="800000"/>
              <a:headEnd/>
              <a:tailEnd/>
            </a:ln>
          </p:spPr>
        </p:pic>
        <p:pic>
          <p:nvPicPr>
            <p:cNvPr id="117" name="Picture 7" descr="office6\wpsassist\cache\53b2668be15ce"/>
            <p:cNvPicPr>
              <a:picLocks noChangeAspect="1" noChangeArrowheads="1"/>
            </p:cNvPicPr>
            <p:nvPr/>
          </p:nvPicPr>
          <p:blipFill>
            <a:blip r:embed="rId2"/>
            <a:srcRect/>
            <a:stretch>
              <a:fillRect/>
            </a:stretch>
          </p:blipFill>
          <p:spPr bwMode="auto">
            <a:xfrm flipH="1">
              <a:off x="614338" y="3214686"/>
              <a:ext cx="285748" cy="372715"/>
            </a:xfrm>
            <a:prstGeom prst="rect">
              <a:avLst/>
            </a:prstGeom>
            <a:noFill/>
            <a:ln w="9525">
              <a:noFill/>
              <a:miter lim="800000"/>
              <a:headEnd/>
              <a:tailEnd/>
            </a:ln>
          </p:spPr>
        </p:pic>
      </p:grpSp>
      <p:grpSp>
        <p:nvGrpSpPr>
          <p:cNvPr id="118" name="组合 173"/>
          <p:cNvGrpSpPr>
            <a:grpSpLocks/>
          </p:cNvGrpSpPr>
          <p:nvPr/>
        </p:nvGrpSpPr>
        <p:grpSpPr bwMode="auto">
          <a:xfrm>
            <a:off x="2357438" y="4572000"/>
            <a:ext cx="1023937" cy="642938"/>
            <a:chOff x="5857884" y="4786322"/>
            <a:chExt cx="1024145" cy="642942"/>
          </a:xfrm>
        </p:grpSpPr>
        <p:pic>
          <p:nvPicPr>
            <p:cNvPr id="119" name="Picture 7" descr="office6\wpsassist\cache\53b2668be15ce"/>
            <p:cNvPicPr>
              <a:picLocks noChangeAspect="1" noChangeArrowheads="1"/>
            </p:cNvPicPr>
            <p:nvPr/>
          </p:nvPicPr>
          <p:blipFill>
            <a:blip r:embed="rId2"/>
            <a:srcRect/>
            <a:stretch>
              <a:fillRect/>
            </a:stretch>
          </p:blipFill>
          <p:spPr bwMode="auto">
            <a:xfrm>
              <a:off x="6357950" y="5000636"/>
              <a:ext cx="238327" cy="400365"/>
            </a:xfrm>
            <a:prstGeom prst="rect">
              <a:avLst/>
            </a:prstGeom>
            <a:noFill/>
            <a:ln w="9525">
              <a:noFill/>
              <a:miter lim="800000"/>
              <a:headEnd/>
              <a:tailEnd/>
            </a:ln>
          </p:spPr>
        </p:pic>
        <p:pic>
          <p:nvPicPr>
            <p:cNvPr id="120" name="Picture 7" descr="office6\wpsassist\cache\53b2668be15ce"/>
            <p:cNvPicPr>
              <a:picLocks noChangeAspect="1" noChangeArrowheads="1"/>
            </p:cNvPicPr>
            <p:nvPr/>
          </p:nvPicPr>
          <p:blipFill>
            <a:blip r:embed="rId2"/>
            <a:srcRect/>
            <a:stretch>
              <a:fillRect/>
            </a:stretch>
          </p:blipFill>
          <p:spPr bwMode="auto">
            <a:xfrm>
              <a:off x="6429388" y="4786322"/>
              <a:ext cx="238327" cy="400365"/>
            </a:xfrm>
            <a:prstGeom prst="rect">
              <a:avLst/>
            </a:prstGeom>
            <a:noFill/>
            <a:ln w="9525">
              <a:noFill/>
              <a:miter lim="800000"/>
              <a:headEnd/>
              <a:tailEnd/>
            </a:ln>
          </p:spPr>
        </p:pic>
        <p:pic>
          <p:nvPicPr>
            <p:cNvPr id="121" name="Picture 7" descr="office6\wpsassist\cache\53b2668be15ce"/>
            <p:cNvPicPr>
              <a:picLocks noChangeAspect="1" noChangeArrowheads="1"/>
            </p:cNvPicPr>
            <p:nvPr/>
          </p:nvPicPr>
          <p:blipFill>
            <a:blip r:embed="rId2"/>
            <a:srcRect/>
            <a:stretch>
              <a:fillRect/>
            </a:stretch>
          </p:blipFill>
          <p:spPr bwMode="auto">
            <a:xfrm>
              <a:off x="6643702" y="4929198"/>
              <a:ext cx="238327" cy="400365"/>
            </a:xfrm>
            <a:prstGeom prst="rect">
              <a:avLst/>
            </a:prstGeom>
            <a:noFill/>
            <a:ln w="9525">
              <a:noFill/>
              <a:miter lim="800000"/>
              <a:headEnd/>
              <a:tailEnd/>
            </a:ln>
          </p:spPr>
        </p:pic>
        <p:pic>
          <p:nvPicPr>
            <p:cNvPr id="122" name="Picture 7" descr="office6\wpsassist\cache\53b2668be15ce"/>
            <p:cNvPicPr>
              <a:picLocks noChangeAspect="1" noChangeArrowheads="1"/>
            </p:cNvPicPr>
            <p:nvPr/>
          </p:nvPicPr>
          <p:blipFill>
            <a:blip r:embed="rId2"/>
            <a:srcRect/>
            <a:stretch>
              <a:fillRect/>
            </a:stretch>
          </p:blipFill>
          <p:spPr bwMode="auto">
            <a:xfrm flipH="1">
              <a:off x="5929322" y="4786322"/>
              <a:ext cx="328615" cy="428628"/>
            </a:xfrm>
            <a:prstGeom prst="rect">
              <a:avLst/>
            </a:prstGeom>
            <a:noFill/>
            <a:ln w="9525">
              <a:noFill/>
              <a:miter lim="800000"/>
              <a:headEnd/>
              <a:tailEnd/>
            </a:ln>
          </p:spPr>
        </p:pic>
        <p:pic>
          <p:nvPicPr>
            <p:cNvPr id="123" name="Picture 7" descr="office6\wpsassist\cache\53b2668be15ce"/>
            <p:cNvPicPr>
              <a:picLocks noChangeAspect="1" noChangeArrowheads="1"/>
            </p:cNvPicPr>
            <p:nvPr/>
          </p:nvPicPr>
          <p:blipFill>
            <a:blip r:embed="rId2"/>
            <a:srcRect/>
            <a:stretch>
              <a:fillRect/>
            </a:stretch>
          </p:blipFill>
          <p:spPr bwMode="auto">
            <a:xfrm flipH="1">
              <a:off x="5857884" y="5000636"/>
              <a:ext cx="328615" cy="428628"/>
            </a:xfrm>
            <a:prstGeom prst="rect">
              <a:avLst/>
            </a:prstGeom>
            <a:noFill/>
            <a:ln w="9525">
              <a:noFill/>
              <a:miter lim="800000"/>
              <a:headEnd/>
              <a:tailEnd/>
            </a:ln>
          </p:spPr>
        </p:pic>
        <p:pic>
          <p:nvPicPr>
            <p:cNvPr id="124" name="Picture 7" descr="office6\wpsassist\cache\53b2668be15ce"/>
            <p:cNvPicPr>
              <a:picLocks noChangeAspect="1" noChangeArrowheads="1"/>
            </p:cNvPicPr>
            <p:nvPr/>
          </p:nvPicPr>
          <p:blipFill>
            <a:blip r:embed="rId2"/>
            <a:srcRect/>
            <a:stretch>
              <a:fillRect/>
            </a:stretch>
          </p:blipFill>
          <p:spPr bwMode="auto">
            <a:xfrm flipH="1">
              <a:off x="6072198" y="5000636"/>
              <a:ext cx="328615" cy="428628"/>
            </a:xfrm>
            <a:prstGeom prst="rect">
              <a:avLst/>
            </a:prstGeom>
            <a:noFill/>
            <a:ln w="9525">
              <a:noFill/>
              <a:miter lim="800000"/>
              <a:headEnd/>
              <a:tailEnd/>
            </a:ln>
          </p:spPr>
        </p:pic>
      </p:grpSp>
      <p:grpSp>
        <p:nvGrpSpPr>
          <p:cNvPr id="125" name="组合 172"/>
          <p:cNvGrpSpPr>
            <a:grpSpLocks/>
          </p:cNvGrpSpPr>
          <p:nvPr/>
        </p:nvGrpSpPr>
        <p:grpSpPr bwMode="auto">
          <a:xfrm>
            <a:off x="2214563" y="3714750"/>
            <a:ext cx="1309687" cy="757238"/>
            <a:chOff x="1357290" y="3286124"/>
            <a:chExt cx="1309897" cy="757555"/>
          </a:xfrm>
        </p:grpSpPr>
        <p:pic>
          <p:nvPicPr>
            <p:cNvPr id="126" name="Picture 6" descr="office6\wpsassist\cache\53b2668be15ce"/>
            <p:cNvPicPr>
              <a:picLocks noChangeAspect="1" noChangeArrowheads="1"/>
            </p:cNvPicPr>
            <p:nvPr/>
          </p:nvPicPr>
          <p:blipFill>
            <a:blip r:embed="rId2"/>
            <a:srcRect/>
            <a:stretch>
              <a:fillRect/>
            </a:stretch>
          </p:blipFill>
          <p:spPr bwMode="auto">
            <a:xfrm>
              <a:off x="2428860" y="3429000"/>
              <a:ext cx="238327" cy="400365"/>
            </a:xfrm>
            <a:prstGeom prst="rect">
              <a:avLst/>
            </a:prstGeom>
            <a:noFill/>
            <a:ln w="9525">
              <a:noFill/>
              <a:miter lim="800000"/>
              <a:headEnd/>
              <a:tailEnd/>
            </a:ln>
          </p:spPr>
        </p:pic>
        <p:pic>
          <p:nvPicPr>
            <p:cNvPr id="127" name="Picture 7" descr="office6\wpsassist\cache\53b2668be15ce"/>
            <p:cNvPicPr>
              <a:picLocks noChangeAspect="1" noChangeArrowheads="1"/>
            </p:cNvPicPr>
            <p:nvPr/>
          </p:nvPicPr>
          <p:blipFill>
            <a:blip r:embed="rId2"/>
            <a:srcRect/>
            <a:stretch>
              <a:fillRect/>
            </a:stretch>
          </p:blipFill>
          <p:spPr bwMode="auto">
            <a:xfrm>
              <a:off x="2143108" y="3643314"/>
              <a:ext cx="238327" cy="400365"/>
            </a:xfrm>
            <a:prstGeom prst="rect">
              <a:avLst/>
            </a:prstGeom>
            <a:noFill/>
            <a:ln w="9525">
              <a:noFill/>
              <a:miter lim="800000"/>
              <a:headEnd/>
              <a:tailEnd/>
            </a:ln>
          </p:spPr>
        </p:pic>
        <p:pic>
          <p:nvPicPr>
            <p:cNvPr id="128" name="Picture 7" descr="office6\wpsassist\cache\53b2668be15ce"/>
            <p:cNvPicPr>
              <a:picLocks noChangeAspect="1" noChangeArrowheads="1"/>
            </p:cNvPicPr>
            <p:nvPr/>
          </p:nvPicPr>
          <p:blipFill>
            <a:blip r:embed="rId2"/>
            <a:srcRect/>
            <a:stretch>
              <a:fillRect/>
            </a:stretch>
          </p:blipFill>
          <p:spPr bwMode="auto">
            <a:xfrm>
              <a:off x="2143108" y="3286124"/>
              <a:ext cx="238327" cy="400365"/>
            </a:xfrm>
            <a:prstGeom prst="rect">
              <a:avLst/>
            </a:prstGeom>
            <a:noFill/>
            <a:ln w="9525">
              <a:noFill/>
              <a:miter lim="800000"/>
              <a:headEnd/>
              <a:tailEnd/>
            </a:ln>
          </p:spPr>
        </p:pic>
        <p:pic>
          <p:nvPicPr>
            <p:cNvPr id="129" name="Picture 7" descr="office6\wpsassist\cache\53b2668be15ce"/>
            <p:cNvPicPr>
              <a:picLocks noChangeAspect="1" noChangeArrowheads="1"/>
            </p:cNvPicPr>
            <p:nvPr/>
          </p:nvPicPr>
          <p:blipFill>
            <a:blip r:embed="rId2"/>
            <a:srcRect/>
            <a:stretch>
              <a:fillRect/>
            </a:stretch>
          </p:blipFill>
          <p:spPr bwMode="auto">
            <a:xfrm>
              <a:off x="2285984" y="3571876"/>
              <a:ext cx="238327" cy="400365"/>
            </a:xfrm>
            <a:prstGeom prst="rect">
              <a:avLst/>
            </a:prstGeom>
            <a:noFill/>
            <a:ln w="9525">
              <a:noFill/>
              <a:miter lim="800000"/>
              <a:headEnd/>
              <a:tailEnd/>
            </a:ln>
          </p:spPr>
        </p:pic>
        <p:pic>
          <p:nvPicPr>
            <p:cNvPr id="130" name="Picture 7" descr="office6\wpsassist\cache\53b2668be15ce"/>
            <p:cNvPicPr>
              <a:picLocks noChangeAspect="1" noChangeArrowheads="1"/>
            </p:cNvPicPr>
            <p:nvPr/>
          </p:nvPicPr>
          <p:blipFill>
            <a:blip r:embed="rId2"/>
            <a:srcRect/>
            <a:stretch>
              <a:fillRect/>
            </a:stretch>
          </p:blipFill>
          <p:spPr bwMode="auto">
            <a:xfrm flipH="1">
              <a:off x="1357290" y="3357562"/>
              <a:ext cx="328615" cy="428628"/>
            </a:xfrm>
            <a:prstGeom prst="rect">
              <a:avLst/>
            </a:prstGeom>
            <a:noFill/>
            <a:ln w="9525">
              <a:noFill/>
              <a:miter lim="800000"/>
              <a:headEnd/>
              <a:tailEnd/>
            </a:ln>
          </p:spPr>
        </p:pic>
        <p:pic>
          <p:nvPicPr>
            <p:cNvPr id="131" name="Picture 7" descr="office6\wpsassist\cache\53b2668be15ce"/>
            <p:cNvPicPr>
              <a:picLocks noChangeAspect="1" noChangeArrowheads="1"/>
            </p:cNvPicPr>
            <p:nvPr/>
          </p:nvPicPr>
          <p:blipFill>
            <a:blip r:embed="rId2"/>
            <a:srcRect/>
            <a:stretch>
              <a:fillRect/>
            </a:stretch>
          </p:blipFill>
          <p:spPr bwMode="auto">
            <a:xfrm flipH="1">
              <a:off x="1571604" y="3357562"/>
              <a:ext cx="328615" cy="428628"/>
            </a:xfrm>
            <a:prstGeom prst="rect">
              <a:avLst/>
            </a:prstGeom>
            <a:noFill/>
            <a:ln w="9525">
              <a:noFill/>
              <a:miter lim="800000"/>
              <a:headEnd/>
              <a:tailEnd/>
            </a:ln>
          </p:spPr>
        </p:pic>
        <p:pic>
          <p:nvPicPr>
            <p:cNvPr id="132" name="Picture 7" descr="office6\wpsassist\cache\53b2668be15ce"/>
            <p:cNvPicPr>
              <a:picLocks noChangeAspect="1" noChangeArrowheads="1"/>
            </p:cNvPicPr>
            <p:nvPr/>
          </p:nvPicPr>
          <p:blipFill>
            <a:blip r:embed="rId2"/>
            <a:srcRect/>
            <a:stretch>
              <a:fillRect/>
            </a:stretch>
          </p:blipFill>
          <p:spPr bwMode="auto">
            <a:xfrm flipH="1">
              <a:off x="1785918" y="3571876"/>
              <a:ext cx="328615" cy="428628"/>
            </a:xfrm>
            <a:prstGeom prst="rect">
              <a:avLst/>
            </a:prstGeom>
            <a:noFill/>
            <a:ln w="9525">
              <a:noFill/>
              <a:miter lim="800000"/>
              <a:headEnd/>
              <a:tailEnd/>
            </a:ln>
          </p:spPr>
        </p:pic>
        <p:pic>
          <p:nvPicPr>
            <p:cNvPr id="133" name="Picture 7" descr="office6\wpsassist\cache\53b2668be15ce"/>
            <p:cNvPicPr>
              <a:picLocks noChangeAspect="1" noChangeArrowheads="1"/>
            </p:cNvPicPr>
            <p:nvPr/>
          </p:nvPicPr>
          <p:blipFill>
            <a:blip r:embed="rId2"/>
            <a:srcRect/>
            <a:stretch>
              <a:fillRect/>
            </a:stretch>
          </p:blipFill>
          <p:spPr bwMode="auto">
            <a:xfrm flipH="1">
              <a:off x="1500166" y="3571876"/>
              <a:ext cx="328615" cy="428628"/>
            </a:xfrm>
            <a:prstGeom prst="rect">
              <a:avLst/>
            </a:prstGeom>
            <a:noFill/>
            <a:ln w="9525">
              <a:noFill/>
              <a:miter lim="800000"/>
              <a:headEnd/>
              <a:tailEnd/>
            </a:ln>
          </p:spPr>
        </p:pic>
      </p:grpSp>
      <p:grpSp>
        <p:nvGrpSpPr>
          <p:cNvPr id="134" name="组合 175"/>
          <p:cNvGrpSpPr>
            <a:grpSpLocks/>
          </p:cNvGrpSpPr>
          <p:nvPr/>
        </p:nvGrpSpPr>
        <p:grpSpPr bwMode="auto">
          <a:xfrm>
            <a:off x="2357438" y="5357813"/>
            <a:ext cx="1238250" cy="428625"/>
            <a:chOff x="3929058" y="5357826"/>
            <a:chExt cx="1238459" cy="428628"/>
          </a:xfrm>
        </p:grpSpPr>
        <p:pic>
          <p:nvPicPr>
            <p:cNvPr id="135" name="Picture 7" descr="office6\wpsassist\cache\53b2668be15ce"/>
            <p:cNvPicPr>
              <a:picLocks noChangeAspect="1" noChangeArrowheads="1"/>
            </p:cNvPicPr>
            <p:nvPr/>
          </p:nvPicPr>
          <p:blipFill>
            <a:blip r:embed="rId2"/>
            <a:srcRect/>
            <a:stretch>
              <a:fillRect/>
            </a:stretch>
          </p:blipFill>
          <p:spPr bwMode="auto">
            <a:xfrm>
              <a:off x="4714876" y="5357826"/>
              <a:ext cx="238327" cy="400365"/>
            </a:xfrm>
            <a:prstGeom prst="rect">
              <a:avLst/>
            </a:prstGeom>
            <a:noFill/>
            <a:ln w="9525">
              <a:noFill/>
              <a:miter lim="800000"/>
              <a:headEnd/>
              <a:tailEnd/>
            </a:ln>
          </p:spPr>
        </p:pic>
        <p:pic>
          <p:nvPicPr>
            <p:cNvPr id="136" name="Picture 7" descr="office6\wpsassist\cache\53b2668be15ce"/>
            <p:cNvPicPr>
              <a:picLocks noChangeAspect="1" noChangeArrowheads="1"/>
            </p:cNvPicPr>
            <p:nvPr/>
          </p:nvPicPr>
          <p:blipFill>
            <a:blip r:embed="rId2"/>
            <a:srcRect/>
            <a:stretch>
              <a:fillRect/>
            </a:stretch>
          </p:blipFill>
          <p:spPr bwMode="auto">
            <a:xfrm>
              <a:off x="4929190" y="5357826"/>
              <a:ext cx="238327" cy="400365"/>
            </a:xfrm>
            <a:prstGeom prst="rect">
              <a:avLst/>
            </a:prstGeom>
            <a:noFill/>
            <a:ln w="9525">
              <a:noFill/>
              <a:miter lim="800000"/>
              <a:headEnd/>
              <a:tailEnd/>
            </a:ln>
          </p:spPr>
        </p:pic>
        <p:pic>
          <p:nvPicPr>
            <p:cNvPr id="137" name="Picture 7" descr="office6\wpsassist\cache\53b2668be15ce"/>
            <p:cNvPicPr>
              <a:picLocks noChangeAspect="1" noChangeArrowheads="1"/>
            </p:cNvPicPr>
            <p:nvPr/>
          </p:nvPicPr>
          <p:blipFill>
            <a:blip r:embed="rId2"/>
            <a:srcRect/>
            <a:stretch>
              <a:fillRect/>
            </a:stretch>
          </p:blipFill>
          <p:spPr bwMode="auto">
            <a:xfrm flipH="1">
              <a:off x="4143372" y="5357826"/>
              <a:ext cx="257177" cy="428628"/>
            </a:xfrm>
            <a:prstGeom prst="rect">
              <a:avLst/>
            </a:prstGeom>
            <a:noFill/>
            <a:ln w="9525">
              <a:noFill/>
              <a:miter lim="800000"/>
              <a:headEnd/>
              <a:tailEnd/>
            </a:ln>
          </p:spPr>
        </p:pic>
        <p:pic>
          <p:nvPicPr>
            <p:cNvPr id="138" name="Picture 7" descr="office6\wpsassist\cache\53b2668be15ce"/>
            <p:cNvPicPr>
              <a:picLocks noChangeAspect="1" noChangeArrowheads="1"/>
            </p:cNvPicPr>
            <p:nvPr/>
          </p:nvPicPr>
          <p:blipFill>
            <a:blip r:embed="rId2"/>
            <a:srcRect/>
            <a:stretch>
              <a:fillRect/>
            </a:stretch>
          </p:blipFill>
          <p:spPr bwMode="auto">
            <a:xfrm flipH="1">
              <a:off x="3929058" y="5357826"/>
              <a:ext cx="257177" cy="428628"/>
            </a:xfrm>
            <a:prstGeom prst="rect">
              <a:avLst/>
            </a:prstGeom>
            <a:noFill/>
            <a:ln w="9525">
              <a:noFill/>
              <a:miter lim="800000"/>
              <a:headEnd/>
              <a:tailEnd/>
            </a:ln>
          </p:spPr>
        </p:pic>
      </p:grpSp>
      <p:cxnSp>
        <p:nvCxnSpPr>
          <p:cNvPr id="139" name="直接连接符 138"/>
          <p:cNvCxnSpPr>
            <a:stCxn id="26" idx="2"/>
          </p:cNvCxnSpPr>
          <p:nvPr/>
        </p:nvCxnSpPr>
        <p:spPr bwMode="auto">
          <a:xfrm>
            <a:off x="7280275" y="785813"/>
            <a:ext cx="363538" cy="1587"/>
          </a:xfrm>
          <a:prstGeom prst="line">
            <a:avLst/>
          </a:prstGeom>
          <a:solidFill>
            <a:schemeClr val="accent1"/>
          </a:solidFill>
          <a:ln w="9525" cap="flat" cmpd="sng" algn="ctr">
            <a:solidFill>
              <a:srgbClr val="FF0000"/>
            </a:solidFill>
            <a:prstDash val="solid"/>
            <a:round/>
            <a:headEnd type="none" w="med" len="med"/>
            <a:tailEnd type="none" w="med" len="med"/>
          </a:ln>
          <a:effectLst>
            <a:outerShdw dist="17961" dir="2700000" algn="ctr" rotWithShape="0">
              <a:schemeClr val="tx1">
                <a:gamma/>
                <a:shade val="60000"/>
                <a:invGamma/>
              </a:schemeClr>
            </a:outerShdw>
          </a:effectLst>
        </p:spPr>
      </p:cxnSp>
      <p:cxnSp>
        <p:nvCxnSpPr>
          <p:cNvPr id="140" name="直接连接符 139"/>
          <p:cNvCxnSpPr/>
          <p:nvPr/>
        </p:nvCxnSpPr>
        <p:spPr bwMode="auto">
          <a:xfrm>
            <a:off x="2214563" y="5857875"/>
            <a:ext cx="5143500" cy="1588"/>
          </a:xfrm>
          <a:prstGeom prst="line">
            <a:avLst/>
          </a:prstGeom>
          <a:solidFill>
            <a:schemeClr val="accent1"/>
          </a:solidFill>
          <a:ln w="9525" cap="flat" cmpd="sng" algn="ctr">
            <a:solidFill>
              <a:srgbClr val="FF0000"/>
            </a:solidFill>
            <a:prstDash val="solid"/>
            <a:round/>
            <a:headEnd type="none" w="med" len="med"/>
            <a:tailEnd type="none" w="med" len="med"/>
          </a:ln>
          <a:effectLst>
            <a:outerShdw dist="17961" dir="2700000" algn="ctr" rotWithShape="0">
              <a:schemeClr val="tx1">
                <a:gamma/>
                <a:shade val="60000"/>
                <a:invGamma/>
              </a:schemeClr>
            </a:outerShdw>
          </a:effectLst>
        </p:spPr>
      </p:cxnSp>
      <p:cxnSp>
        <p:nvCxnSpPr>
          <p:cNvPr id="141" name="直接连接符 140"/>
          <p:cNvCxnSpPr>
            <a:stCxn id="5" idx="6"/>
          </p:cNvCxnSpPr>
          <p:nvPr/>
        </p:nvCxnSpPr>
        <p:spPr bwMode="auto">
          <a:xfrm>
            <a:off x="5214938" y="2335213"/>
            <a:ext cx="2357437" cy="22225"/>
          </a:xfrm>
          <a:prstGeom prst="line">
            <a:avLst/>
          </a:prstGeom>
          <a:solidFill>
            <a:schemeClr val="accent1"/>
          </a:solidFill>
          <a:ln w="9525" cap="flat" cmpd="sng" algn="ctr">
            <a:solidFill>
              <a:srgbClr val="FF0000"/>
            </a:solidFill>
            <a:prstDash val="solid"/>
            <a:round/>
            <a:headEnd type="none" w="med" len="med"/>
            <a:tailEnd type="none" w="med" len="med"/>
          </a:ln>
          <a:effectLst>
            <a:outerShdw dist="17961" dir="2700000" algn="ctr" rotWithShape="0">
              <a:schemeClr val="tx1">
                <a:gamma/>
                <a:shade val="60000"/>
                <a:invGamma/>
              </a:schemeClr>
            </a:outerShdw>
          </a:effectLst>
        </p:spPr>
      </p:cxnSp>
      <p:cxnSp>
        <p:nvCxnSpPr>
          <p:cNvPr id="142" name="直接连接符 141"/>
          <p:cNvCxnSpPr>
            <a:stCxn id="6" idx="6"/>
          </p:cNvCxnSpPr>
          <p:nvPr/>
        </p:nvCxnSpPr>
        <p:spPr bwMode="auto">
          <a:xfrm flipV="1">
            <a:off x="4659313" y="3286125"/>
            <a:ext cx="2484437" cy="3175"/>
          </a:xfrm>
          <a:prstGeom prst="line">
            <a:avLst/>
          </a:prstGeom>
          <a:solidFill>
            <a:schemeClr val="accent1"/>
          </a:solidFill>
          <a:ln w="9525" cap="flat" cmpd="sng" algn="ctr">
            <a:solidFill>
              <a:srgbClr val="FF0000"/>
            </a:solidFill>
            <a:prstDash val="solid"/>
            <a:round/>
            <a:headEnd type="none" w="med" len="med"/>
            <a:tailEnd type="none" w="med" len="med"/>
          </a:ln>
          <a:effectLst>
            <a:outerShdw dist="17961" dir="2700000" algn="ctr" rotWithShape="0">
              <a:schemeClr val="tx1">
                <a:gamma/>
                <a:shade val="60000"/>
                <a:invGamma/>
              </a:schemeClr>
            </a:outerShdw>
          </a:effectLst>
        </p:spPr>
      </p:cxnSp>
      <p:cxnSp>
        <p:nvCxnSpPr>
          <p:cNvPr id="143" name="直接连接符 142"/>
          <p:cNvCxnSpPr/>
          <p:nvPr/>
        </p:nvCxnSpPr>
        <p:spPr bwMode="auto">
          <a:xfrm>
            <a:off x="4071938" y="4286250"/>
            <a:ext cx="3357562" cy="1588"/>
          </a:xfrm>
          <a:prstGeom prst="line">
            <a:avLst/>
          </a:prstGeom>
          <a:solidFill>
            <a:schemeClr val="accent1"/>
          </a:solidFill>
          <a:ln w="9525" cap="flat" cmpd="sng" algn="ctr">
            <a:solidFill>
              <a:srgbClr val="FF0000"/>
            </a:solidFill>
            <a:prstDash val="solid"/>
            <a:round/>
            <a:headEnd type="none" w="med" len="med"/>
            <a:tailEnd type="none" w="med" len="med"/>
          </a:ln>
          <a:effectLst>
            <a:outerShdw dist="17961" dir="2700000" algn="ctr" rotWithShape="0">
              <a:schemeClr val="tx1">
                <a:gamma/>
                <a:shade val="60000"/>
                <a:invGamma/>
              </a:schemeClr>
            </a:outerShdw>
          </a:effectLst>
        </p:spPr>
      </p:cxnSp>
      <p:sp>
        <p:nvSpPr>
          <p:cNvPr id="144" name="右大括号 143"/>
          <p:cNvSpPr/>
          <p:nvPr/>
        </p:nvSpPr>
        <p:spPr bwMode="auto">
          <a:xfrm>
            <a:off x="7643813" y="857250"/>
            <a:ext cx="285750" cy="1428750"/>
          </a:xfrm>
          <a:prstGeom prst="rightBrace">
            <a:avLst/>
          </a:prstGeom>
          <a:noFill/>
          <a:ln w="9525" cap="flat" cmpd="sng" algn="ctr">
            <a:solidFill>
              <a:srgbClr val="FF0000"/>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145" name="右大括号 144"/>
          <p:cNvSpPr/>
          <p:nvPr/>
        </p:nvSpPr>
        <p:spPr bwMode="auto">
          <a:xfrm>
            <a:off x="6929438" y="2357438"/>
            <a:ext cx="276225" cy="928687"/>
          </a:xfrm>
          <a:prstGeom prst="rightBrace">
            <a:avLst/>
          </a:prstGeom>
          <a:noFill/>
          <a:ln w="9525" cap="flat" cmpd="sng" algn="ctr">
            <a:solidFill>
              <a:srgbClr val="FF0000"/>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146" name="右大括号 145"/>
          <p:cNvSpPr/>
          <p:nvPr/>
        </p:nvSpPr>
        <p:spPr bwMode="auto">
          <a:xfrm>
            <a:off x="6858000" y="3357563"/>
            <a:ext cx="276225" cy="928687"/>
          </a:xfrm>
          <a:prstGeom prst="rightBrace">
            <a:avLst/>
          </a:prstGeom>
          <a:noFill/>
          <a:ln w="9525" cap="flat" cmpd="sng" algn="ctr">
            <a:solidFill>
              <a:srgbClr val="FF0000"/>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147" name="右大括号 146"/>
          <p:cNvSpPr/>
          <p:nvPr/>
        </p:nvSpPr>
        <p:spPr bwMode="auto">
          <a:xfrm>
            <a:off x="7358063" y="4357688"/>
            <a:ext cx="285750" cy="1428750"/>
          </a:xfrm>
          <a:prstGeom prst="rightBrace">
            <a:avLst/>
          </a:prstGeom>
          <a:noFill/>
          <a:ln w="9525" cap="flat" cmpd="sng" algn="ctr">
            <a:solidFill>
              <a:srgbClr val="FF0000"/>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148" name="圆角矩形 147"/>
          <p:cNvSpPr/>
          <p:nvPr/>
        </p:nvSpPr>
        <p:spPr bwMode="auto">
          <a:xfrm>
            <a:off x="8001000" y="1428750"/>
            <a:ext cx="928688" cy="428625"/>
          </a:xfrm>
          <a:prstGeom prst="roundRect">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dirty="0"/>
              <a:t>  </a:t>
            </a:r>
            <a:r>
              <a:rPr lang="zh-CN" altLang="en-US" sz="2000" b="1" dirty="0">
                <a:solidFill>
                  <a:schemeClr val="bg1"/>
                </a:solidFill>
              </a:rPr>
              <a:t>流量</a:t>
            </a:r>
          </a:p>
        </p:txBody>
      </p:sp>
      <p:sp>
        <p:nvSpPr>
          <p:cNvPr id="149" name="圆角矩形 148"/>
          <p:cNvSpPr/>
          <p:nvPr/>
        </p:nvSpPr>
        <p:spPr bwMode="auto">
          <a:xfrm>
            <a:off x="7358063" y="2643188"/>
            <a:ext cx="1214437" cy="428625"/>
          </a:xfrm>
          <a:prstGeom prst="roundRect">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dirty="0"/>
              <a:t> </a:t>
            </a:r>
            <a:r>
              <a:rPr lang="zh-CN" altLang="en-US" sz="2000" b="1" dirty="0">
                <a:solidFill>
                  <a:schemeClr val="bg1"/>
                </a:solidFill>
              </a:rPr>
              <a:t> 询盘量</a:t>
            </a:r>
          </a:p>
        </p:txBody>
      </p:sp>
      <p:sp>
        <p:nvSpPr>
          <p:cNvPr id="150" name="圆角矩形 149"/>
          <p:cNvSpPr/>
          <p:nvPr/>
        </p:nvSpPr>
        <p:spPr bwMode="auto">
          <a:xfrm>
            <a:off x="7286625" y="3571875"/>
            <a:ext cx="1643063" cy="428625"/>
          </a:xfrm>
          <a:prstGeom prst="roundRect">
            <a:avLst/>
          </a:prstGeom>
          <a:solidFill>
            <a:srgbClr val="00B05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000" b="1" dirty="0">
                <a:solidFill>
                  <a:schemeClr val="bg1"/>
                </a:solidFill>
              </a:rPr>
              <a:t> 有效咨询量</a:t>
            </a:r>
          </a:p>
        </p:txBody>
      </p:sp>
      <p:sp>
        <p:nvSpPr>
          <p:cNvPr id="151" name="圆角矩形 150"/>
          <p:cNvSpPr/>
          <p:nvPr/>
        </p:nvSpPr>
        <p:spPr bwMode="auto">
          <a:xfrm>
            <a:off x="7715250" y="4857750"/>
            <a:ext cx="1214438" cy="428625"/>
          </a:xfrm>
          <a:prstGeom prst="roundRect">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dirty="0"/>
              <a:t>  </a:t>
            </a:r>
            <a:r>
              <a:rPr lang="zh-CN" altLang="en-US" sz="2000" b="1" dirty="0">
                <a:solidFill>
                  <a:schemeClr val="bg1"/>
                </a:solidFill>
              </a:rPr>
              <a:t>成交量</a:t>
            </a:r>
          </a:p>
        </p:txBody>
      </p:sp>
      <p:grpSp>
        <p:nvGrpSpPr>
          <p:cNvPr id="152" name="组合 153"/>
          <p:cNvGrpSpPr>
            <a:grpSpLocks/>
          </p:cNvGrpSpPr>
          <p:nvPr/>
        </p:nvGrpSpPr>
        <p:grpSpPr bwMode="auto">
          <a:xfrm>
            <a:off x="6000750" y="1285875"/>
            <a:ext cx="1643063" cy="1071563"/>
            <a:chOff x="6000760" y="1285860"/>
            <a:chExt cx="1643074" cy="1071570"/>
          </a:xfrm>
        </p:grpSpPr>
        <p:sp>
          <p:nvSpPr>
            <p:cNvPr id="153" name="右大括号 152"/>
            <p:cNvSpPr/>
            <p:nvPr/>
          </p:nvSpPr>
          <p:spPr bwMode="auto">
            <a:xfrm>
              <a:off x="6000760" y="1285860"/>
              <a:ext cx="214314" cy="1071570"/>
            </a:xfrm>
            <a:prstGeom prst="rightBrace">
              <a:avLst/>
            </a:prstGeom>
            <a:no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154" name="矩形 153"/>
            <p:cNvSpPr/>
            <p:nvPr/>
          </p:nvSpPr>
          <p:spPr bwMode="auto">
            <a:xfrm>
              <a:off x="6357950" y="1643050"/>
              <a:ext cx="1285884" cy="428628"/>
            </a:xfrm>
            <a:prstGeom prst="rect">
              <a:avLst/>
            </a:prstGeom>
            <a:solidFill>
              <a:schemeClr val="accent1"/>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dirty="0"/>
                <a:t>  </a:t>
              </a:r>
              <a:r>
                <a:rPr lang="zh-CN" altLang="en-US" b="1" dirty="0">
                  <a:solidFill>
                    <a:schemeClr val="bg1"/>
                  </a:solidFill>
                </a:rPr>
                <a:t>营销过程</a:t>
              </a:r>
            </a:p>
          </p:txBody>
        </p:sp>
      </p:grpSp>
      <p:grpSp>
        <p:nvGrpSpPr>
          <p:cNvPr id="155" name="组合 154"/>
          <p:cNvGrpSpPr/>
          <p:nvPr/>
        </p:nvGrpSpPr>
        <p:grpSpPr>
          <a:xfrm>
            <a:off x="214282" y="2357430"/>
            <a:ext cx="642942" cy="3571900"/>
            <a:chOff x="214282" y="2357430"/>
            <a:chExt cx="642942" cy="3571900"/>
          </a:xfrm>
        </p:grpSpPr>
        <p:sp>
          <p:nvSpPr>
            <p:cNvPr id="156" name="左大括号 155"/>
            <p:cNvSpPr/>
            <p:nvPr/>
          </p:nvSpPr>
          <p:spPr bwMode="auto">
            <a:xfrm>
              <a:off x="214282" y="2357430"/>
              <a:ext cx="357190" cy="3571900"/>
            </a:xfrm>
            <a:prstGeom prst="leftBrace">
              <a:avLst/>
            </a:prstGeom>
            <a:no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57" name="圆角矩形 156"/>
            <p:cNvSpPr/>
            <p:nvPr/>
          </p:nvSpPr>
          <p:spPr bwMode="auto">
            <a:xfrm>
              <a:off x="428596" y="3071810"/>
              <a:ext cx="428628" cy="2214578"/>
            </a:xfrm>
            <a:prstGeom prst="roundRect">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lang="zh-CN" altLang="en-US" sz="2000" b="1" dirty="0" smtClean="0">
                  <a:solidFill>
                    <a:schemeClr val="bg1"/>
                  </a:solidFill>
                </a:rPr>
                <a:t>客</a:t>
              </a:r>
              <a:endParaRPr lang="en-US" altLang="zh-CN" sz="2000" b="1" dirty="0" smtClean="0">
                <a:solidFill>
                  <a:schemeClr val="bg1"/>
                </a:solidFill>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chemeClr val="bg1"/>
                  </a:solidFill>
                  <a:effectLst/>
                  <a:latin typeface="Arial" pitchFamily="34" charset="0"/>
                  <a:ea typeface="宋体" pitchFamily="2" charset="-122"/>
                </a:rPr>
                <a:t>服</a:t>
              </a:r>
              <a:endParaRPr kumimoji="0" lang="en-US" altLang="zh-CN" sz="2000" b="1" i="0" u="none" strike="noStrike" cap="none" normalizeH="0" baseline="0" dirty="0" smtClean="0">
                <a:ln>
                  <a:noFill/>
                </a:ln>
                <a:solidFill>
                  <a:schemeClr val="bg1"/>
                </a:solidFill>
                <a:effectLst/>
                <a:latin typeface="Arial" pitchFamily="34" charset="0"/>
                <a:ea typeface="宋体" pitchFamily="2" charset="-122"/>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lang="zh-CN" altLang="en-US" sz="2000" b="1" dirty="0" smtClean="0">
                  <a:solidFill>
                    <a:schemeClr val="bg1"/>
                  </a:solidFill>
                </a:rPr>
                <a:t>管</a:t>
              </a:r>
              <a:endParaRPr lang="en-US" altLang="zh-CN" sz="2000" b="1" dirty="0" smtClean="0">
                <a:solidFill>
                  <a:schemeClr val="bg1"/>
                </a:solidFill>
              </a:endParaRPr>
            </a:p>
            <a:p>
              <a:pPr marL="0" marR="0" indent="0" algn="l" defTabSz="914400" rtl="0" eaLnBrk="1" fontAlgn="base" latinLnBrk="0" hangingPunct="1">
                <a:lnSpc>
                  <a:spcPct val="100000"/>
                </a:lnSpc>
                <a:spcBef>
                  <a:spcPct val="0"/>
                </a:spcBef>
                <a:spcAft>
                  <a:spcPct val="0"/>
                </a:spcAft>
                <a:buClrTx/>
                <a:buSzTx/>
                <a:buFont typeface="Arial" pitchFamily="34" charset="0"/>
                <a:buNone/>
                <a:tabLst/>
              </a:pPr>
              <a:r>
                <a:rPr kumimoji="0" lang="zh-CN" altLang="en-US" sz="2000" b="1" i="0" u="none" strike="noStrike" cap="none" normalizeH="0" baseline="0" dirty="0" smtClean="0">
                  <a:ln>
                    <a:noFill/>
                  </a:ln>
                  <a:solidFill>
                    <a:schemeClr val="bg1"/>
                  </a:solidFill>
                  <a:effectLst/>
                  <a:latin typeface="Arial" pitchFamily="34" charset="0"/>
                  <a:ea typeface="宋体" pitchFamily="2" charset="-122"/>
                </a:rPr>
                <a:t>理系统</a:t>
              </a:r>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500" fill="hold"/>
                                        <p:tgtEl>
                                          <p:spTgt spid="46"/>
                                        </p:tgtEl>
                                        <p:attrNameLst>
                                          <p:attrName>ppt_w</p:attrName>
                                        </p:attrNameLst>
                                      </p:cBhvr>
                                      <p:tavLst>
                                        <p:tav tm="0">
                                          <p:val>
                                            <p:fltVal val="0"/>
                                          </p:val>
                                        </p:tav>
                                        <p:tav tm="100000">
                                          <p:val>
                                            <p:strVal val="#ppt_w"/>
                                          </p:val>
                                        </p:tav>
                                      </p:tavLst>
                                    </p:anim>
                                    <p:anim calcmode="lin" valueType="num">
                                      <p:cBhvr>
                                        <p:cTn id="14" dur="500" fill="hold"/>
                                        <p:tgtEl>
                                          <p:spTgt spid="46"/>
                                        </p:tgtEl>
                                        <p:attrNameLst>
                                          <p:attrName>ppt_h</p:attrName>
                                        </p:attrNameLst>
                                      </p:cBhvr>
                                      <p:tavLst>
                                        <p:tav tm="0">
                                          <p:val>
                                            <p:strVal val="#ppt_h"/>
                                          </p:val>
                                        </p:tav>
                                        <p:tav tm="100000">
                                          <p:val>
                                            <p:strVal val="#ppt_h"/>
                                          </p:val>
                                        </p:tav>
                                      </p:tavLst>
                                    </p:anim>
                                  </p:childTnLst>
                                </p:cTn>
                              </p:par>
                              <p:par>
                                <p:cTn id="15" presetID="17" presetClass="entr" presetSubtype="10" fill="hold" nodeType="withEffect">
                                  <p:stCondLst>
                                    <p:cond delay="0"/>
                                  </p:stCondLst>
                                  <p:childTnLst>
                                    <p:set>
                                      <p:cBhvr>
                                        <p:cTn id="16" dur="1" fill="hold">
                                          <p:stCondLst>
                                            <p:cond delay="0"/>
                                          </p:stCondLst>
                                        </p:cTn>
                                        <p:tgtEl>
                                          <p:spTgt spid="87"/>
                                        </p:tgtEl>
                                        <p:attrNameLst>
                                          <p:attrName>style.visibility</p:attrName>
                                        </p:attrNameLst>
                                      </p:cBhvr>
                                      <p:to>
                                        <p:strVal val="visible"/>
                                      </p:to>
                                    </p:set>
                                    <p:anim calcmode="lin" valueType="num">
                                      <p:cBhvr>
                                        <p:cTn id="17" dur="500" fill="hold"/>
                                        <p:tgtEl>
                                          <p:spTgt spid="87"/>
                                        </p:tgtEl>
                                        <p:attrNameLst>
                                          <p:attrName>ppt_w</p:attrName>
                                        </p:attrNameLst>
                                      </p:cBhvr>
                                      <p:tavLst>
                                        <p:tav tm="0">
                                          <p:val>
                                            <p:fltVal val="0"/>
                                          </p:val>
                                        </p:tav>
                                        <p:tav tm="100000">
                                          <p:val>
                                            <p:strVal val="#ppt_w"/>
                                          </p:val>
                                        </p:tav>
                                      </p:tavLst>
                                    </p:anim>
                                    <p:anim calcmode="lin" valueType="num">
                                      <p:cBhvr>
                                        <p:cTn id="18" dur="500" fill="hold"/>
                                        <p:tgtEl>
                                          <p:spTgt spid="87"/>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2" fill="hold" nodeType="clickEffect">
                                  <p:stCondLst>
                                    <p:cond delay="0"/>
                                  </p:stCondLst>
                                  <p:childTnLst>
                                    <p:set>
                                      <p:cBhvr>
                                        <p:cTn id="22" dur="1" fill="hold">
                                          <p:stCondLst>
                                            <p:cond delay="0"/>
                                          </p:stCondLst>
                                        </p:cTn>
                                        <p:tgtEl>
                                          <p:spTgt spid="152"/>
                                        </p:tgtEl>
                                        <p:attrNameLst>
                                          <p:attrName>style.visibility</p:attrName>
                                        </p:attrNameLst>
                                      </p:cBhvr>
                                      <p:to>
                                        <p:strVal val="visible"/>
                                      </p:to>
                                    </p:set>
                                    <p:anim calcmode="lin" valueType="num">
                                      <p:cBhvr>
                                        <p:cTn id="23" dur="500" fill="hold"/>
                                        <p:tgtEl>
                                          <p:spTgt spid="152"/>
                                        </p:tgtEl>
                                        <p:attrNameLst>
                                          <p:attrName>ppt_x</p:attrName>
                                        </p:attrNameLst>
                                      </p:cBhvr>
                                      <p:tavLst>
                                        <p:tav tm="0">
                                          <p:val>
                                            <p:strVal val="#ppt_x+#ppt_w/2"/>
                                          </p:val>
                                        </p:tav>
                                        <p:tav tm="100000">
                                          <p:val>
                                            <p:strVal val="#ppt_x"/>
                                          </p:val>
                                        </p:tav>
                                      </p:tavLst>
                                    </p:anim>
                                    <p:anim calcmode="lin" valueType="num">
                                      <p:cBhvr>
                                        <p:cTn id="24" dur="500" fill="hold"/>
                                        <p:tgtEl>
                                          <p:spTgt spid="152"/>
                                        </p:tgtEl>
                                        <p:attrNameLst>
                                          <p:attrName>ppt_y</p:attrName>
                                        </p:attrNameLst>
                                      </p:cBhvr>
                                      <p:tavLst>
                                        <p:tav tm="0">
                                          <p:val>
                                            <p:strVal val="#ppt_y"/>
                                          </p:val>
                                        </p:tav>
                                        <p:tav tm="100000">
                                          <p:val>
                                            <p:strVal val="#ppt_y"/>
                                          </p:val>
                                        </p:tav>
                                      </p:tavLst>
                                    </p:anim>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childTnLst>
                                </p:cTn>
                              </p:par>
                              <p:par>
                                <p:cTn id="33" presetID="17" presetClass="entr" presetSubtype="1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 calcmode="lin" valueType="num">
                                      <p:cBhvr>
                                        <p:cTn id="35" dur="500" fill="hold"/>
                                        <p:tgtEl>
                                          <p:spTgt spid="75"/>
                                        </p:tgtEl>
                                        <p:attrNameLst>
                                          <p:attrName>ppt_w</p:attrName>
                                        </p:attrNameLst>
                                      </p:cBhvr>
                                      <p:tavLst>
                                        <p:tav tm="0">
                                          <p:val>
                                            <p:fltVal val="0"/>
                                          </p:val>
                                        </p:tav>
                                        <p:tav tm="100000">
                                          <p:val>
                                            <p:strVal val="#ppt_w"/>
                                          </p:val>
                                        </p:tav>
                                      </p:tavLst>
                                    </p:anim>
                                    <p:anim calcmode="lin" valueType="num">
                                      <p:cBhvr>
                                        <p:cTn id="36" dur="500" fill="hold"/>
                                        <p:tgtEl>
                                          <p:spTgt spid="75"/>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fltVal val="0"/>
                                          </p:val>
                                        </p:tav>
                                        <p:tav tm="100000">
                                          <p:val>
                                            <p:strVal val="#ppt_w"/>
                                          </p:val>
                                        </p:tav>
                                      </p:tavLst>
                                    </p:anim>
                                    <p:anim calcmode="lin" valueType="num">
                                      <p:cBhvr>
                                        <p:cTn id="42"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7" presetClass="entr" presetSubtype="8" fill="hold" nodeType="clickEffect">
                                  <p:stCondLst>
                                    <p:cond delay="0"/>
                                  </p:stCondLst>
                                  <p:childTnLst>
                                    <p:set>
                                      <p:cBhvr>
                                        <p:cTn id="46" dur="1" fill="hold">
                                          <p:stCondLst>
                                            <p:cond delay="0"/>
                                          </p:stCondLst>
                                        </p:cTn>
                                        <p:tgtEl>
                                          <p:spTgt spid="155"/>
                                        </p:tgtEl>
                                        <p:attrNameLst>
                                          <p:attrName>style.visibility</p:attrName>
                                        </p:attrNameLst>
                                      </p:cBhvr>
                                      <p:to>
                                        <p:strVal val="visible"/>
                                      </p:to>
                                    </p:set>
                                    <p:anim calcmode="lin" valueType="num">
                                      <p:cBhvr>
                                        <p:cTn id="47" dur="500" fill="hold"/>
                                        <p:tgtEl>
                                          <p:spTgt spid="155"/>
                                        </p:tgtEl>
                                        <p:attrNameLst>
                                          <p:attrName>ppt_x</p:attrName>
                                        </p:attrNameLst>
                                      </p:cBhvr>
                                      <p:tavLst>
                                        <p:tav tm="0">
                                          <p:val>
                                            <p:strVal val="#ppt_x-#ppt_w/2"/>
                                          </p:val>
                                        </p:tav>
                                        <p:tav tm="100000">
                                          <p:val>
                                            <p:strVal val="#ppt_x"/>
                                          </p:val>
                                        </p:tav>
                                      </p:tavLst>
                                    </p:anim>
                                    <p:anim calcmode="lin" valueType="num">
                                      <p:cBhvr>
                                        <p:cTn id="48" dur="500" fill="hold"/>
                                        <p:tgtEl>
                                          <p:spTgt spid="155"/>
                                        </p:tgtEl>
                                        <p:attrNameLst>
                                          <p:attrName>ppt_y</p:attrName>
                                        </p:attrNameLst>
                                      </p:cBhvr>
                                      <p:tavLst>
                                        <p:tav tm="0">
                                          <p:val>
                                            <p:strVal val="#ppt_y"/>
                                          </p:val>
                                        </p:tav>
                                        <p:tav tm="100000">
                                          <p:val>
                                            <p:strVal val="#ppt_y"/>
                                          </p:val>
                                        </p:tav>
                                      </p:tavLst>
                                    </p:anim>
                                    <p:anim calcmode="lin" valueType="num">
                                      <p:cBhvr>
                                        <p:cTn id="49" dur="500" fill="hold"/>
                                        <p:tgtEl>
                                          <p:spTgt spid="155"/>
                                        </p:tgtEl>
                                        <p:attrNameLst>
                                          <p:attrName>ppt_w</p:attrName>
                                        </p:attrNameLst>
                                      </p:cBhvr>
                                      <p:tavLst>
                                        <p:tav tm="0">
                                          <p:val>
                                            <p:fltVal val="0"/>
                                          </p:val>
                                        </p:tav>
                                        <p:tav tm="100000">
                                          <p:val>
                                            <p:strVal val="#ppt_w"/>
                                          </p:val>
                                        </p:tav>
                                      </p:tavLst>
                                    </p:anim>
                                    <p:anim calcmode="lin" valueType="num">
                                      <p:cBhvr>
                                        <p:cTn id="50" dur="500" fill="hold"/>
                                        <p:tgtEl>
                                          <p:spTgt spid="155"/>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1"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ppt_x"/>
                                          </p:val>
                                        </p:tav>
                                        <p:tav tm="100000">
                                          <p:val>
                                            <p:strVal val="#ppt_x"/>
                                          </p:val>
                                        </p:tav>
                                      </p:tavLst>
                                    </p:anim>
                                    <p:anim calcmode="lin" valueType="num">
                                      <p:cBhvr>
                                        <p:cTn id="56" dur="500" fill="hold"/>
                                        <p:tgtEl>
                                          <p:spTgt spid="15"/>
                                        </p:tgtEl>
                                        <p:attrNameLst>
                                          <p:attrName>ppt_y</p:attrName>
                                        </p:attrNameLst>
                                      </p:cBhvr>
                                      <p:tavLst>
                                        <p:tav tm="0">
                                          <p:val>
                                            <p:strVal val="#ppt_y-#ppt_h/2"/>
                                          </p:val>
                                        </p:tav>
                                        <p:tav tm="100000">
                                          <p:val>
                                            <p:strVal val="#ppt_y"/>
                                          </p:val>
                                        </p:tav>
                                      </p:tavLst>
                                    </p:anim>
                                    <p:anim calcmode="lin" valueType="num">
                                      <p:cBhvr>
                                        <p:cTn id="57" dur="500" fill="hold"/>
                                        <p:tgtEl>
                                          <p:spTgt spid="15"/>
                                        </p:tgtEl>
                                        <p:attrNameLst>
                                          <p:attrName>ppt_w</p:attrName>
                                        </p:attrNameLst>
                                      </p:cBhvr>
                                      <p:tavLst>
                                        <p:tav tm="0">
                                          <p:val>
                                            <p:strVal val="#ppt_w"/>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10" fill="hold" nodeType="clickEffect">
                                  <p:stCondLst>
                                    <p:cond delay="0"/>
                                  </p:stCondLst>
                                  <p:childTnLst>
                                    <p:set>
                                      <p:cBhvr>
                                        <p:cTn id="62" dur="1" fill="hold">
                                          <p:stCondLst>
                                            <p:cond delay="0"/>
                                          </p:stCondLst>
                                        </p:cTn>
                                        <p:tgtEl>
                                          <p:spTgt spid="102"/>
                                        </p:tgtEl>
                                        <p:attrNameLst>
                                          <p:attrName>style.visibility</p:attrName>
                                        </p:attrNameLst>
                                      </p:cBhvr>
                                      <p:to>
                                        <p:strVal val="visible"/>
                                      </p:to>
                                    </p:set>
                                    <p:anim calcmode="lin" valueType="num">
                                      <p:cBhvr>
                                        <p:cTn id="63" dur="500" fill="hold"/>
                                        <p:tgtEl>
                                          <p:spTgt spid="102"/>
                                        </p:tgtEl>
                                        <p:attrNameLst>
                                          <p:attrName>ppt_w</p:attrName>
                                        </p:attrNameLst>
                                      </p:cBhvr>
                                      <p:tavLst>
                                        <p:tav tm="0">
                                          <p:val>
                                            <p:fltVal val="0"/>
                                          </p:val>
                                        </p:tav>
                                        <p:tav tm="100000">
                                          <p:val>
                                            <p:strVal val="#ppt_w"/>
                                          </p:val>
                                        </p:tav>
                                      </p:tavLst>
                                    </p:anim>
                                    <p:anim calcmode="lin" valueType="num">
                                      <p:cBhvr>
                                        <p:cTn id="64" dur="500" fill="hold"/>
                                        <p:tgtEl>
                                          <p:spTgt spid="102"/>
                                        </p:tgtEl>
                                        <p:attrNameLst>
                                          <p:attrName>ppt_h</p:attrName>
                                        </p:attrNameLst>
                                      </p:cBhvr>
                                      <p:tavLst>
                                        <p:tav tm="0">
                                          <p:val>
                                            <p:strVal val="#ppt_h"/>
                                          </p:val>
                                        </p:tav>
                                        <p:tav tm="100000">
                                          <p:val>
                                            <p:strVal val="#ppt_h"/>
                                          </p:val>
                                        </p:tav>
                                      </p:tavLst>
                                    </p:anim>
                                  </p:childTnLst>
                                </p:cTn>
                              </p:par>
                            </p:childTnLst>
                          </p:cTn>
                        </p:par>
                      </p:childTnLst>
                    </p:cTn>
                  </p:par>
                  <p:par>
                    <p:cTn id="65" fill="hold">
                      <p:stCondLst>
                        <p:cond delay="indefinite"/>
                      </p:stCondLst>
                      <p:childTnLst>
                        <p:par>
                          <p:cTn id="66" fill="hold">
                            <p:stCondLst>
                              <p:cond delay="0"/>
                            </p:stCondLst>
                            <p:childTnLst>
                              <p:par>
                                <p:cTn id="67" presetID="17" presetClass="entr" presetSubtype="8"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cBhvr>
                                        <p:cTn id="69" dur="500" fill="hold"/>
                                        <p:tgtEl>
                                          <p:spTgt spid="8"/>
                                        </p:tgtEl>
                                        <p:attrNameLst>
                                          <p:attrName>ppt_x</p:attrName>
                                        </p:attrNameLst>
                                      </p:cBhvr>
                                      <p:tavLst>
                                        <p:tav tm="0">
                                          <p:val>
                                            <p:strVal val="#ppt_x-#ppt_w/2"/>
                                          </p:val>
                                        </p:tav>
                                        <p:tav tm="100000">
                                          <p:val>
                                            <p:strVal val="#ppt_x"/>
                                          </p:val>
                                        </p:tav>
                                      </p:tavLst>
                                    </p:anim>
                                    <p:anim calcmode="lin" valueType="num">
                                      <p:cBhvr>
                                        <p:cTn id="70" dur="500" fill="hold"/>
                                        <p:tgtEl>
                                          <p:spTgt spid="8"/>
                                        </p:tgtEl>
                                        <p:attrNameLst>
                                          <p:attrName>ppt_y</p:attrName>
                                        </p:attrNameLst>
                                      </p:cBhvr>
                                      <p:tavLst>
                                        <p:tav tm="0">
                                          <p:val>
                                            <p:strVal val="#ppt_y"/>
                                          </p:val>
                                        </p:tav>
                                        <p:tav tm="100000">
                                          <p:val>
                                            <p:strVal val="#ppt_y"/>
                                          </p:val>
                                        </p:tav>
                                      </p:tavLst>
                                    </p:anim>
                                    <p:anim calcmode="lin" valueType="num">
                                      <p:cBhvr>
                                        <p:cTn id="71" dur="500" fill="hold"/>
                                        <p:tgtEl>
                                          <p:spTgt spid="8"/>
                                        </p:tgtEl>
                                        <p:attrNameLst>
                                          <p:attrName>ppt_w</p:attrName>
                                        </p:attrNameLst>
                                      </p:cBhvr>
                                      <p:tavLst>
                                        <p:tav tm="0">
                                          <p:val>
                                            <p:fltVal val="0"/>
                                          </p:val>
                                        </p:tav>
                                        <p:tav tm="100000">
                                          <p:val>
                                            <p:strVal val="#ppt_w"/>
                                          </p:val>
                                        </p:tav>
                                      </p:tavLst>
                                    </p:anim>
                                    <p:anim calcmode="lin" valueType="num">
                                      <p:cBhvr>
                                        <p:cTn id="72"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7" presetClass="entr" presetSubtype="1" fill="hold" nodeType="click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p:cTn id="77" dur="500" fill="hold"/>
                                        <p:tgtEl>
                                          <p:spTgt spid="10"/>
                                        </p:tgtEl>
                                        <p:attrNameLst>
                                          <p:attrName>ppt_x</p:attrName>
                                        </p:attrNameLst>
                                      </p:cBhvr>
                                      <p:tavLst>
                                        <p:tav tm="0">
                                          <p:val>
                                            <p:strVal val="#ppt_x"/>
                                          </p:val>
                                        </p:tav>
                                        <p:tav tm="100000">
                                          <p:val>
                                            <p:strVal val="#ppt_x"/>
                                          </p:val>
                                        </p:tav>
                                      </p:tavLst>
                                    </p:anim>
                                    <p:anim calcmode="lin" valueType="num">
                                      <p:cBhvr>
                                        <p:cTn id="78" dur="500" fill="hold"/>
                                        <p:tgtEl>
                                          <p:spTgt spid="10"/>
                                        </p:tgtEl>
                                        <p:attrNameLst>
                                          <p:attrName>ppt_y</p:attrName>
                                        </p:attrNameLst>
                                      </p:cBhvr>
                                      <p:tavLst>
                                        <p:tav tm="0">
                                          <p:val>
                                            <p:strVal val="#ppt_y-#ppt_h/2"/>
                                          </p:val>
                                        </p:tav>
                                        <p:tav tm="100000">
                                          <p:val>
                                            <p:strVal val="#ppt_y"/>
                                          </p:val>
                                        </p:tav>
                                      </p:tavLst>
                                    </p:anim>
                                    <p:anim calcmode="lin" valueType="num">
                                      <p:cBhvr>
                                        <p:cTn id="79" dur="500" fill="hold"/>
                                        <p:tgtEl>
                                          <p:spTgt spid="10"/>
                                        </p:tgtEl>
                                        <p:attrNameLst>
                                          <p:attrName>ppt_w</p:attrName>
                                        </p:attrNameLst>
                                      </p:cBhvr>
                                      <p:tavLst>
                                        <p:tav tm="0">
                                          <p:val>
                                            <p:strVal val="#ppt_w"/>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17" presetClass="entr" presetSubtype="10" fill="hold" nodeType="clickEffect">
                                  <p:stCondLst>
                                    <p:cond delay="0"/>
                                  </p:stCondLst>
                                  <p:childTnLst>
                                    <p:set>
                                      <p:cBhvr>
                                        <p:cTn id="84" dur="1" fill="hold">
                                          <p:stCondLst>
                                            <p:cond delay="0"/>
                                          </p:stCondLst>
                                        </p:cTn>
                                        <p:tgtEl>
                                          <p:spTgt spid="125"/>
                                        </p:tgtEl>
                                        <p:attrNameLst>
                                          <p:attrName>style.visibility</p:attrName>
                                        </p:attrNameLst>
                                      </p:cBhvr>
                                      <p:to>
                                        <p:strVal val="visible"/>
                                      </p:to>
                                    </p:set>
                                    <p:anim calcmode="lin" valueType="num">
                                      <p:cBhvr>
                                        <p:cTn id="85" dur="500" fill="hold"/>
                                        <p:tgtEl>
                                          <p:spTgt spid="125"/>
                                        </p:tgtEl>
                                        <p:attrNameLst>
                                          <p:attrName>ppt_w</p:attrName>
                                        </p:attrNameLst>
                                      </p:cBhvr>
                                      <p:tavLst>
                                        <p:tav tm="0">
                                          <p:val>
                                            <p:fltVal val="0"/>
                                          </p:val>
                                        </p:tav>
                                        <p:tav tm="100000">
                                          <p:val>
                                            <p:strVal val="#ppt_w"/>
                                          </p:val>
                                        </p:tav>
                                      </p:tavLst>
                                    </p:anim>
                                    <p:anim calcmode="lin" valueType="num">
                                      <p:cBhvr>
                                        <p:cTn id="86" dur="500" fill="hold"/>
                                        <p:tgtEl>
                                          <p:spTgt spid="125"/>
                                        </p:tgtEl>
                                        <p:attrNameLst>
                                          <p:attrName>ppt_h</p:attrName>
                                        </p:attrNameLst>
                                      </p:cBhvr>
                                      <p:tavLst>
                                        <p:tav tm="0">
                                          <p:val>
                                            <p:strVal val="#ppt_h"/>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17" presetClass="entr" presetSubtype="8" fill="hold" grpId="0" nodeType="click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p:cTn id="91" dur="500" fill="hold"/>
                                        <p:tgtEl>
                                          <p:spTgt spid="9"/>
                                        </p:tgtEl>
                                        <p:attrNameLst>
                                          <p:attrName>ppt_x</p:attrName>
                                        </p:attrNameLst>
                                      </p:cBhvr>
                                      <p:tavLst>
                                        <p:tav tm="0">
                                          <p:val>
                                            <p:strVal val="#ppt_x-#ppt_w/2"/>
                                          </p:val>
                                        </p:tav>
                                        <p:tav tm="100000">
                                          <p:val>
                                            <p:strVal val="#ppt_x"/>
                                          </p:val>
                                        </p:tav>
                                      </p:tavLst>
                                    </p:anim>
                                    <p:anim calcmode="lin" valueType="num">
                                      <p:cBhvr>
                                        <p:cTn id="92" dur="500" fill="hold"/>
                                        <p:tgtEl>
                                          <p:spTgt spid="9"/>
                                        </p:tgtEl>
                                        <p:attrNameLst>
                                          <p:attrName>ppt_y</p:attrName>
                                        </p:attrNameLst>
                                      </p:cBhvr>
                                      <p:tavLst>
                                        <p:tav tm="0">
                                          <p:val>
                                            <p:strVal val="#ppt_y"/>
                                          </p:val>
                                        </p:tav>
                                        <p:tav tm="100000">
                                          <p:val>
                                            <p:strVal val="#ppt_y"/>
                                          </p:val>
                                        </p:tav>
                                      </p:tavLst>
                                    </p:anim>
                                    <p:anim calcmode="lin" valueType="num">
                                      <p:cBhvr>
                                        <p:cTn id="93" dur="500" fill="hold"/>
                                        <p:tgtEl>
                                          <p:spTgt spid="9"/>
                                        </p:tgtEl>
                                        <p:attrNameLst>
                                          <p:attrName>ppt_w</p:attrName>
                                        </p:attrNameLst>
                                      </p:cBhvr>
                                      <p:tavLst>
                                        <p:tav tm="0">
                                          <p:val>
                                            <p:fltVal val="0"/>
                                          </p:val>
                                        </p:tav>
                                        <p:tav tm="100000">
                                          <p:val>
                                            <p:strVal val="#ppt_w"/>
                                          </p:val>
                                        </p:tav>
                                      </p:tavLst>
                                    </p:anim>
                                    <p:anim calcmode="lin" valueType="num">
                                      <p:cBhvr>
                                        <p:cTn id="94"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5" fill="hold">
                      <p:stCondLst>
                        <p:cond delay="indefinite"/>
                      </p:stCondLst>
                      <p:childTnLst>
                        <p:par>
                          <p:cTn id="96" fill="hold">
                            <p:stCondLst>
                              <p:cond delay="0"/>
                            </p:stCondLst>
                            <p:childTnLst>
                              <p:par>
                                <p:cTn id="97" presetID="17" presetClass="entr" presetSubtype="1" fill="hold" nodeType="click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p:cTn id="99" dur="500" fill="hold"/>
                                        <p:tgtEl>
                                          <p:spTgt spid="21"/>
                                        </p:tgtEl>
                                        <p:attrNameLst>
                                          <p:attrName>ppt_x</p:attrName>
                                        </p:attrNameLst>
                                      </p:cBhvr>
                                      <p:tavLst>
                                        <p:tav tm="0">
                                          <p:val>
                                            <p:strVal val="#ppt_x"/>
                                          </p:val>
                                        </p:tav>
                                        <p:tav tm="100000">
                                          <p:val>
                                            <p:strVal val="#ppt_x"/>
                                          </p:val>
                                        </p:tav>
                                      </p:tavLst>
                                    </p:anim>
                                    <p:anim calcmode="lin" valueType="num">
                                      <p:cBhvr>
                                        <p:cTn id="100" dur="500" fill="hold"/>
                                        <p:tgtEl>
                                          <p:spTgt spid="21"/>
                                        </p:tgtEl>
                                        <p:attrNameLst>
                                          <p:attrName>ppt_y</p:attrName>
                                        </p:attrNameLst>
                                      </p:cBhvr>
                                      <p:tavLst>
                                        <p:tav tm="0">
                                          <p:val>
                                            <p:strVal val="#ppt_y-#ppt_h/2"/>
                                          </p:val>
                                        </p:tav>
                                        <p:tav tm="100000">
                                          <p:val>
                                            <p:strVal val="#ppt_y"/>
                                          </p:val>
                                        </p:tav>
                                      </p:tavLst>
                                    </p:anim>
                                    <p:anim calcmode="lin" valueType="num">
                                      <p:cBhvr>
                                        <p:cTn id="101" dur="500" fill="hold"/>
                                        <p:tgtEl>
                                          <p:spTgt spid="21"/>
                                        </p:tgtEl>
                                        <p:attrNameLst>
                                          <p:attrName>ppt_w</p:attrName>
                                        </p:attrNameLst>
                                      </p:cBhvr>
                                      <p:tavLst>
                                        <p:tav tm="0">
                                          <p:val>
                                            <p:strVal val="#ppt_w"/>
                                          </p:val>
                                        </p:tav>
                                        <p:tav tm="100000">
                                          <p:val>
                                            <p:strVal val="#ppt_w"/>
                                          </p:val>
                                        </p:tav>
                                      </p:tavLst>
                                    </p:anim>
                                    <p:anim calcmode="lin" valueType="num">
                                      <p:cBhvr>
                                        <p:cTn id="102"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103" fill="hold">
                      <p:stCondLst>
                        <p:cond delay="indefinite"/>
                      </p:stCondLst>
                      <p:childTnLst>
                        <p:par>
                          <p:cTn id="104" fill="hold">
                            <p:stCondLst>
                              <p:cond delay="0"/>
                            </p:stCondLst>
                            <p:childTnLst>
                              <p:par>
                                <p:cTn id="105" presetID="17" presetClass="entr" presetSubtype="10" fill="hold" nodeType="clickEffect">
                                  <p:stCondLst>
                                    <p:cond delay="0"/>
                                  </p:stCondLst>
                                  <p:childTnLst>
                                    <p:set>
                                      <p:cBhvr>
                                        <p:cTn id="106" dur="1" fill="hold">
                                          <p:stCondLst>
                                            <p:cond delay="0"/>
                                          </p:stCondLst>
                                        </p:cTn>
                                        <p:tgtEl>
                                          <p:spTgt spid="118"/>
                                        </p:tgtEl>
                                        <p:attrNameLst>
                                          <p:attrName>style.visibility</p:attrName>
                                        </p:attrNameLst>
                                      </p:cBhvr>
                                      <p:to>
                                        <p:strVal val="visible"/>
                                      </p:to>
                                    </p:set>
                                    <p:anim calcmode="lin" valueType="num">
                                      <p:cBhvr>
                                        <p:cTn id="107" dur="500" fill="hold"/>
                                        <p:tgtEl>
                                          <p:spTgt spid="118"/>
                                        </p:tgtEl>
                                        <p:attrNameLst>
                                          <p:attrName>ppt_w</p:attrName>
                                        </p:attrNameLst>
                                      </p:cBhvr>
                                      <p:tavLst>
                                        <p:tav tm="0">
                                          <p:val>
                                            <p:fltVal val="0"/>
                                          </p:val>
                                        </p:tav>
                                        <p:tav tm="100000">
                                          <p:val>
                                            <p:strVal val="#ppt_w"/>
                                          </p:val>
                                        </p:tav>
                                      </p:tavLst>
                                    </p:anim>
                                    <p:anim calcmode="lin" valueType="num">
                                      <p:cBhvr>
                                        <p:cTn id="108" dur="500" fill="hold"/>
                                        <p:tgtEl>
                                          <p:spTgt spid="118"/>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17" presetClass="entr" presetSubtype="1" fill="hold" grpId="0" nodeType="clickEffect">
                                  <p:stCondLst>
                                    <p:cond delay="0"/>
                                  </p:stCondLst>
                                  <p:childTnLst>
                                    <p:set>
                                      <p:cBhvr>
                                        <p:cTn id="112" dur="1" fill="hold">
                                          <p:stCondLst>
                                            <p:cond delay="0"/>
                                          </p:stCondLst>
                                        </p:cTn>
                                        <p:tgtEl>
                                          <p:spTgt spid="25"/>
                                        </p:tgtEl>
                                        <p:attrNameLst>
                                          <p:attrName>style.visibility</p:attrName>
                                        </p:attrNameLst>
                                      </p:cBhvr>
                                      <p:to>
                                        <p:strVal val="visible"/>
                                      </p:to>
                                    </p:set>
                                    <p:anim calcmode="lin" valueType="num">
                                      <p:cBhvr>
                                        <p:cTn id="113" dur="500" fill="hold"/>
                                        <p:tgtEl>
                                          <p:spTgt spid="25"/>
                                        </p:tgtEl>
                                        <p:attrNameLst>
                                          <p:attrName>ppt_x</p:attrName>
                                        </p:attrNameLst>
                                      </p:cBhvr>
                                      <p:tavLst>
                                        <p:tav tm="0">
                                          <p:val>
                                            <p:strVal val="#ppt_x"/>
                                          </p:val>
                                        </p:tav>
                                        <p:tav tm="100000">
                                          <p:val>
                                            <p:strVal val="#ppt_x"/>
                                          </p:val>
                                        </p:tav>
                                      </p:tavLst>
                                    </p:anim>
                                    <p:anim calcmode="lin" valueType="num">
                                      <p:cBhvr>
                                        <p:cTn id="114" dur="500" fill="hold"/>
                                        <p:tgtEl>
                                          <p:spTgt spid="25"/>
                                        </p:tgtEl>
                                        <p:attrNameLst>
                                          <p:attrName>ppt_y</p:attrName>
                                        </p:attrNameLst>
                                      </p:cBhvr>
                                      <p:tavLst>
                                        <p:tav tm="0">
                                          <p:val>
                                            <p:strVal val="#ppt_y-#ppt_h/2"/>
                                          </p:val>
                                        </p:tav>
                                        <p:tav tm="100000">
                                          <p:val>
                                            <p:strVal val="#ppt_y"/>
                                          </p:val>
                                        </p:tav>
                                      </p:tavLst>
                                    </p:anim>
                                    <p:anim calcmode="lin" valueType="num">
                                      <p:cBhvr>
                                        <p:cTn id="115" dur="500" fill="hold"/>
                                        <p:tgtEl>
                                          <p:spTgt spid="25"/>
                                        </p:tgtEl>
                                        <p:attrNameLst>
                                          <p:attrName>ppt_w</p:attrName>
                                        </p:attrNameLst>
                                      </p:cBhvr>
                                      <p:tavLst>
                                        <p:tav tm="0">
                                          <p:val>
                                            <p:strVal val="#ppt_w"/>
                                          </p:val>
                                        </p:tav>
                                        <p:tav tm="100000">
                                          <p:val>
                                            <p:strVal val="#ppt_w"/>
                                          </p:val>
                                        </p:tav>
                                      </p:tavLst>
                                    </p:anim>
                                    <p:anim calcmode="lin" valueType="num">
                                      <p:cBhvr>
                                        <p:cTn id="116" dur="500" fill="hold"/>
                                        <p:tgtEl>
                                          <p:spTgt spid="25"/>
                                        </p:tgtEl>
                                        <p:attrNameLst>
                                          <p:attrName>ppt_h</p:attrName>
                                        </p:attrNameLst>
                                      </p:cBhvr>
                                      <p:tavLst>
                                        <p:tav tm="0">
                                          <p:val>
                                            <p:fltVal val="0"/>
                                          </p:val>
                                        </p:tav>
                                        <p:tav tm="100000">
                                          <p:val>
                                            <p:strVal val="#ppt_h"/>
                                          </p:val>
                                        </p:tav>
                                      </p:tavLst>
                                    </p:anim>
                                  </p:childTnLst>
                                </p:cTn>
                              </p:par>
                            </p:childTnLst>
                          </p:cTn>
                        </p:par>
                      </p:childTnLst>
                    </p:cTn>
                  </p:par>
                  <p:par>
                    <p:cTn id="117" fill="hold">
                      <p:stCondLst>
                        <p:cond delay="indefinite"/>
                      </p:stCondLst>
                      <p:childTnLst>
                        <p:par>
                          <p:cTn id="118" fill="hold">
                            <p:stCondLst>
                              <p:cond delay="0"/>
                            </p:stCondLst>
                            <p:childTnLst>
                              <p:par>
                                <p:cTn id="119" presetID="17" presetClass="entr" presetSubtype="10" fill="hold" nodeType="clickEffect">
                                  <p:stCondLst>
                                    <p:cond delay="0"/>
                                  </p:stCondLst>
                                  <p:childTnLst>
                                    <p:set>
                                      <p:cBhvr>
                                        <p:cTn id="120" dur="1" fill="hold">
                                          <p:stCondLst>
                                            <p:cond delay="0"/>
                                          </p:stCondLst>
                                        </p:cTn>
                                        <p:tgtEl>
                                          <p:spTgt spid="134"/>
                                        </p:tgtEl>
                                        <p:attrNameLst>
                                          <p:attrName>style.visibility</p:attrName>
                                        </p:attrNameLst>
                                      </p:cBhvr>
                                      <p:to>
                                        <p:strVal val="visible"/>
                                      </p:to>
                                    </p:set>
                                    <p:anim calcmode="lin" valueType="num">
                                      <p:cBhvr>
                                        <p:cTn id="121" dur="500" fill="hold"/>
                                        <p:tgtEl>
                                          <p:spTgt spid="134"/>
                                        </p:tgtEl>
                                        <p:attrNameLst>
                                          <p:attrName>ppt_w</p:attrName>
                                        </p:attrNameLst>
                                      </p:cBhvr>
                                      <p:tavLst>
                                        <p:tav tm="0">
                                          <p:val>
                                            <p:fltVal val="0"/>
                                          </p:val>
                                        </p:tav>
                                        <p:tav tm="100000">
                                          <p:val>
                                            <p:strVal val="#ppt_w"/>
                                          </p:val>
                                        </p:tav>
                                      </p:tavLst>
                                    </p:anim>
                                    <p:anim calcmode="lin" valueType="num">
                                      <p:cBhvr>
                                        <p:cTn id="122" dur="500" fill="hold"/>
                                        <p:tgtEl>
                                          <p:spTgt spid="134"/>
                                        </p:tgtEl>
                                        <p:attrNameLst>
                                          <p:attrName>ppt_h</p:attrName>
                                        </p:attrNameLst>
                                      </p:cBhvr>
                                      <p:tavLst>
                                        <p:tav tm="0">
                                          <p:val>
                                            <p:strVal val="#ppt_h"/>
                                          </p:val>
                                        </p:tav>
                                        <p:tav tm="100000">
                                          <p:val>
                                            <p:strVal val="#ppt_h"/>
                                          </p:val>
                                        </p:tav>
                                      </p:tavLst>
                                    </p:anim>
                                  </p:childTnLst>
                                </p:cTn>
                              </p:par>
                            </p:childTnLst>
                          </p:cTn>
                        </p:par>
                      </p:childTnLst>
                    </p:cTn>
                  </p:par>
                  <p:par>
                    <p:cTn id="123" fill="hold">
                      <p:stCondLst>
                        <p:cond delay="indefinite"/>
                      </p:stCondLst>
                      <p:childTnLst>
                        <p:par>
                          <p:cTn id="124" fill="hold">
                            <p:stCondLst>
                              <p:cond delay="0"/>
                            </p:stCondLst>
                            <p:childTnLst>
                              <p:par>
                                <p:cTn id="125" presetID="17" presetClass="entr" presetSubtype="8" fill="hold" nodeType="clickEffect">
                                  <p:stCondLst>
                                    <p:cond delay="0"/>
                                  </p:stCondLst>
                                  <p:childTnLst>
                                    <p:set>
                                      <p:cBhvr>
                                        <p:cTn id="126" dur="1" fill="hold">
                                          <p:stCondLst>
                                            <p:cond delay="0"/>
                                          </p:stCondLst>
                                        </p:cTn>
                                        <p:tgtEl>
                                          <p:spTgt spid="141"/>
                                        </p:tgtEl>
                                        <p:attrNameLst>
                                          <p:attrName>style.visibility</p:attrName>
                                        </p:attrNameLst>
                                      </p:cBhvr>
                                      <p:to>
                                        <p:strVal val="visible"/>
                                      </p:to>
                                    </p:set>
                                    <p:anim calcmode="lin" valueType="num">
                                      <p:cBhvr>
                                        <p:cTn id="127" dur="500" fill="hold"/>
                                        <p:tgtEl>
                                          <p:spTgt spid="141"/>
                                        </p:tgtEl>
                                        <p:attrNameLst>
                                          <p:attrName>ppt_x</p:attrName>
                                        </p:attrNameLst>
                                      </p:cBhvr>
                                      <p:tavLst>
                                        <p:tav tm="0">
                                          <p:val>
                                            <p:strVal val="#ppt_x-#ppt_w/2"/>
                                          </p:val>
                                        </p:tav>
                                        <p:tav tm="100000">
                                          <p:val>
                                            <p:strVal val="#ppt_x"/>
                                          </p:val>
                                        </p:tav>
                                      </p:tavLst>
                                    </p:anim>
                                    <p:anim calcmode="lin" valueType="num">
                                      <p:cBhvr>
                                        <p:cTn id="128" dur="500" fill="hold"/>
                                        <p:tgtEl>
                                          <p:spTgt spid="141"/>
                                        </p:tgtEl>
                                        <p:attrNameLst>
                                          <p:attrName>ppt_y</p:attrName>
                                        </p:attrNameLst>
                                      </p:cBhvr>
                                      <p:tavLst>
                                        <p:tav tm="0">
                                          <p:val>
                                            <p:strVal val="#ppt_y"/>
                                          </p:val>
                                        </p:tav>
                                        <p:tav tm="100000">
                                          <p:val>
                                            <p:strVal val="#ppt_y"/>
                                          </p:val>
                                        </p:tav>
                                      </p:tavLst>
                                    </p:anim>
                                    <p:anim calcmode="lin" valueType="num">
                                      <p:cBhvr>
                                        <p:cTn id="129" dur="500" fill="hold"/>
                                        <p:tgtEl>
                                          <p:spTgt spid="141"/>
                                        </p:tgtEl>
                                        <p:attrNameLst>
                                          <p:attrName>ppt_w</p:attrName>
                                        </p:attrNameLst>
                                      </p:cBhvr>
                                      <p:tavLst>
                                        <p:tav tm="0">
                                          <p:val>
                                            <p:fltVal val="0"/>
                                          </p:val>
                                        </p:tav>
                                        <p:tav tm="100000">
                                          <p:val>
                                            <p:strVal val="#ppt_w"/>
                                          </p:val>
                                        </p:tav>
                                      </p:tavLst>
                                    </p:anim>
                                    <p:anim calcmode="lin" valueType="num">
                                      <p:cBhvr>
                                        <p:cTn id="130" dur="500" fill="hold"/>
                                        <p:tgtEl>
                                          <p:spTgt spid="141"/>
                                        </p:tgtEl>
                                        <p:attrNameLst>
                                          <p:attrName>ppt_h</p:attrName>
                                        </p:attrNameLst>
                                      </p:cBhvr>
                                      <p:tavLst>
                                        <p:tav tm="0">
                                          <p:val>
                                            <p:strVal val="#ppt_h"/>
                                          </p:val>
                                        </p:tav>
                                        <p:tav tm="100000">
                                          <p:val>
                                            <p:strVal val="#ppt_h"/>
                                          </p:val>
                                        </p:tav>
                                      </p:tavLst>
                                    </p:anim>
                                  </p:childTnLst>
                                </p:cTn>
                              </p:par>
                              <p:par>
                                <p:cTn id="131" presetID="17" presetClass="entr" presetSubtype="8" fill="hold" nodeType="withEffect">
                                  <p:stCondLst>
                                    <p:cond delay="0"/>
                                  </p:stCondLst>
                                  <p:childTnLst>
                                    <p:set>
                                      <p:cBhvr>
                                        <p:cTn id="132" dur="1" fill="hold">
                                          <p:stCondLst>
                                            <p:cond delay="0"/>
                                          </p:stCondLst>
                                        </p:cTn>
                                        <p:tgtEl>
                                          <p:spTgt spid="139"/>
                                        </p:tgtEl>
                                        <p:attrNameLst>
                                          <p:attrName>style.visibility</p:attrName>
                                        </p:attrNameLst>
                                      </p:cBhvr>
                                      <p:to>
                                        <p:strVal val="visible"/>
                                      </p:to>
                                    </p:set>
                                    <p:anim calcmode="lin" valueType="num">
                                      <p:cBhvr>
                                        <p:cTn id="133" dur="500" fill="hold"/>
                                        <p:tgtEl>
                                          <p:spTgt spid="139"/>
                                        </p:tgtEl>
                                        <p:attrNameLst>
                                          <p:attrName>ppt_x</p:attrName>
                                        </p:attrNameLst>
                                      </p:cBhvr>
                                      <p:tavLst>
                                        <p:tav tm="0">
                                          <p:val>
                                            <p:strVal val="#ppt_x-#ppt_w/2"/>
                                          </p:val>
                                        </p:tav>
                                        <p:tav tm="100000">
                                          <p:val>
                                            <p:strVal val="#ppt_x"/>
                                          </p:val>
                                        </p:tav>
                                      </p:tavLst>
                                    </p:anim>
                                    <p:anim calcmode="lin" valueType="num">
                                      <p:cBhvr>
                                        <p:cTn id="134" dur="500" fill="hold"/>
                                        <p:tgtEl>
                                          <p:spTgt spid="139"/>
                                        </p:tgtEl>
                                        <p:attrNameLst>
                                          <p:attrName>ppt_y</p:attrName>
                                        </p:attrNameLst>
                                      </p:cBhvr>
                                      <p:tavLst>
                                        <p:tav tm="0">
                                          <p:val>
                                            <p:strVal val="#ppt_y"/>
                                          </p:val>
                                        </p:tav>
                                        <p:tav tm="100000">
                                          <p:val>
                                            <p:strVal val="#ppt_y"/>
                                          </p:val>
                                        </p:tav>
                                      </p:tavLst>
                                    </p:anim>
                                    <p:anim calcmode="lin" valueType="num">
                                      <p:cBhvr>
                                        <p:cTn id="135" dur="500" fill="hold"/>
                                        <p:tgtEl>
                                          <p:spTgt spid="139"/>
                                        </p:tgtEl>
                                        <p:attrNameLst>
                                          <p:attrName>ppt_w</p:attrName>
                                        </p:attrNameLst>
                                      </p:cBhvr>
                                      <p:tavLst>
                                        <p:tav tm="0">
                                          <p:val>
                                            <p:fltVal val="0"/>
                                          </p:val>
                                        </p:tav>
                                        <p:tav tm="100000">
                                          <p:val>
                                            <p:strVal val="#ppt_w"/>
                                          </p:val>
                                        </p:tav>
                                      </p:tavLst>
                                    </p:anim>
                                    <p:anim calcmode="lin" valueType="num">
                                      <p:cBhvr>
                                        <p:cTn id="136" dur="500" fill="hold"/>
                                        <p:tgtEl>
                                          <p:spTgt spid="139"/>
                                        </p:tgtEl>
                                        <p:attrNameLst>
                                          <p:attrName>ppt_h</p:attrName>
                                        </p:attrNameLst>
                                      </p:cBhvr>
                                      <p:tavLst>
                                        <p:tav tm="0">
                                          <p:val>
                                            <p:strVal val="#ppt_h"/>
                                          </p:val>
                                        </p:tav>
                                        <p:tav tm="100000">
                                          <p:val>
                                            <p:strVal val="#ppt_h"/>
                                          </p:val>
                                        </p:tav>
                                      </p:tavLst>
                                    </p:anim>
                                  </p:childTnLst>
                                </p:cTn>
                              </p:par>
                              <p:par>
                                <p:cTn id="137" presetID="17" presetClass="entr" presetSubtype="8" fill="hold" grpId="0" nodeType="withEffect">
                                  <p:stCondLst>
                                    <p:cond delay="0"/>
                                  </p:stCondLst>
                                  <p:childTnLst>
                                    <p:set>
                                      <p:cBhvr>
                                        <p:cTn id="138" dur="1" fill="hold">
                                          <p:stCondLst>
                                            <p:cond delay="0"/>
                                          </p:stCondLst>
                                        </p:cTn>
                                        <p:tgtEl>
                                          <p:spTgt spid="144"/>
                                        </p:tgtEl>
                                        <p:attrNameLst>
                                          <p:attrName>style.visibility</p:attrName>
                                        </p:attrNameLst>
                                      </p:cBhvr>
                                      <p:to>
                                        <p:strVal val="visible"/>
                                      </p:to>
                                    </p:set>
                                    <p:anim calcmode="lin" valueType="num">
                                      <p:cBhvr>
                                        <p:cTn id="139" dur="500" fill="hold"/>
                                        <p:tgtEl>
                                          <p:spTgt spid="144"/>
                                        </p:tgtEl>
                                        <p:attrNameLst>
                                          <p:attrName>ppt_x</p:attrName>
                                        </p:attrNameLst>
                                      </p:cBhvr>
                                      <p:tavLst>
                                        <p:tav tm="0">
                                          <p:val>
                                            <p:strVal val="#ppt_x-#ppt_w/2"/>
                                          </p:val>
                                        </p:tav>
                                        <p:tav tm="100000">
                                          <p:val>
                                            <p:strVal val="#ppt_x"/>
                                          </p:val>
                                        </p:tav>
                                      </p:tavLst>
                                    </p:anim>
                                    <p:anim calcmode="lin" valueType="num">
                                      <p:cBhvr>
                                        <p:cTn id="140" dur="500" fill="hold"/>
                                        <p:tgtEl>
                                          <p:spTgt spid="144"/>
                                        </p:tgtEl>
                                        <p:attrNameLst>
                                          <p:attrName>ppt_y</p:attrName>
                                        </p:attrNameLst>
                                      </p:cBhvr>
                                      <p:tavLst>
                                        <p:tav tm="0">
                                          <p:val>
                                            <p:strVal val="#ppt_y"/>
                                          </p:val>
                                        </p:tav>
                                        <p:tav tm="100000">
                                          <p:val>
                                            <p:strVal val="#ppt_y"/>
                                          </p:val>
                                        </p:tav>
                                      </p:tavLst>
                                    </p:anim>
                                    <p:anim calcmode="lin" valueType="num">
                                      <p:cBhvr>
                                        <p:cTn id="141" dur="500" fill="hold"/>
                                        <p:tgtEl>
                                          <p:spTgt spid="144"/>
                                        </p:tgtEl>
                                        <p:attrNameLst>
                                          <p:attrName>ppt_w</p:attrName>
                                        </p:attrNameLst>
                                      </p:cBhvr>
                                      <p:tavLst>
                                        <p:tav tm="0">
                                          <p:val>
                                            <p:fltVal val="0"/>
                                          </p:val>
                                        </p:tav>
                                        <p:tav tm="100000">
                                          <p:val>
                                            <p:strVal val="#ppt_w"/>
                                          </p:val>
                                        </p:tav>
                                      </p:tavLst>
                                    </p:anim>
                                    <p:anim calcmode="lin" valueType="num">
                                      <p:cBhvr>
                                        <p:cTn id="142" dur="500" fill="hold"/>
                                        <p:tgtEl>
                                          <p:spTgt spid="144"/>
                                        </p:tgtEl>
                                        <p:attrNameLst>
                                          <p:attrName>ppt_h</p:attrName>
                                        </p:attrNameLst>
                                      </p:cBhvr>
                                      <p:tavLst>
                                        <p:tav tm="0">
                                          <p:val>
                                            <p:strVal val="#ppt_h"/>
                                          </p:val>
                                        </p:tav>
                                        <p:tav tm="100000">
                                          <p:val>
                                            <p:strVal val="#ppt_h"/>
                                          </p:val>
                                        </p:tav>
                                      </p:tavLst>
                                    </p:anim>
                                  </p:childTnLst>
                                </p:cTn>
                              </p:par>
                              <p:par>
                                <p:cTn id="143" presetID="17" presetClass="entr" presetSubtype="8" fill="hold" grpId="0" nodeType="withEffect">
                                  <p:stCondLst>
                                    <p:cond delay="0"/>
                                  </p:stCondLst>
                                  <p:childTnLst>
                                    <p:set>
                                      <p:cBhvr>
                                        <p:cTn id="144" dur="1" fill="hold">
                                          <p:stCondLst>
                                            <p:cond delay="0"/>
                                          </p:stCondLst>
                                        </p:cTn>
                                        <p:tgtEl>
                                          <p:spTgt spid="148"/>
                                        </p:tgtEl>
                                        <p:attrNameLst>
                                          <p:attrName>style.visibility</p:attrName>
                                        </p:attrNameLst>
                                      </p:cBhvr>
                                      <p:to>
                                        <p:strVal val="visible"/>
                                      </p:to>
                                    </p:set>
                                    <p:anim calcmode="lin" valueType="num">
                                      <p:cBhvr>
                                        <p:cTn id="145" dur="500" fill="hold"/>
                                        <p:tgtEl>
                                          <p:spTgt spid="148"/>
                                        </p:tgtEl>
                                        <p:attrNameLst>
                                          <p:attrName>ppt_x</p:attrName>
                                        </p:attrNameLst>
                                      </p:cBhvr>
                                      <p:tavLst>
                                        <p:tav tm="0">
                                          <p:val>
                                            <p:strVal val="#ppt_x-#ppt_w/2"/>
                                          </p:val>
                                        </p:tav>
                                        <p:tav tm="100000">
                                          <p:val>
                                            <p:strVal val="#ppt_x"/>
                                          </p:val>
                                        </p:tav>
                                      </p:tavLst>
                                    </p:anim>
                                    <p:anim calcmode="lin" valueType="num">
                                      <p:cBhvr>
                                        <p:cTn id="146" dur="500" fill="hold"/>
                                        <p:tgtEl>
                                          <p:spTgt spid="148"/>
                                        </p:tgtEl>
                                        <p:attrNameLst>
                                          <p:attrName>ppt_y</p:attrName>
                                        </p:attrNameLst>
                                      </p:cBhvr>
                                      <p:tavLst>
                                        <p:tav tm="0">
                                          <p:val>
                                            <p:strVal val="#ppt_y"/>
                                          </p:val>
                                        </p:tav>
                                        <p:tav tm="100000">
                                          <p:val>
                                            <p:strVal val="#ppt_y"/>
                                          </p:val>
                                        </p:tav>
                                      </p:tavLst>
                                    </p:anim>
                                    <p:anim calcmode="lin" valueType="num">
                                      <p:cBhvr>
                                        <p:cTn id="147" dur="500" fill="hold"/>
                                        <p:tgtEl>
                                          <p:spTgt spid="148"/>
                                        </p:tgtEl>
                                        <p:attrNameLst>
                                          <p:attrName>ppt_w</p:attrName>
                                        </p:attrNameLst>
                                      </p:cBhvr>
                                      <p:tavLst>
                                        <p:tav tm="0">
                                          <p:val>
                                            <p:fltVal val="0"/>
                                          </p:val>
                                        </p:tav>
                                        <p:tav tm="100000">
                                          <p:val>
                                            <p:strVal val="#ppt_w"/>
                                          </p:val>
                                        </p:tav>
                                      </p:tavLst>
                                    </p:anim>
                                    <p:anim calcmode="lin" valueType="num">
                                      <p:cBhvr>
                                        <p:cTn id="148" dur="500" fill="hold"/>
                                        <p:tgtEl>
                                          <p:spTgt spid="148"/>
                                        </p:tgtEl>
                                        <p:attrNameLst>
                                          <p:attrName>ppt_h</p:attrName>
                                        </p:attrNameLst>
                                      </p:cBhvr>
                                      <p:tavLst>
                                        <p:tav tm="0">
                                          <p:val>
                                            <p:strVal val="#ppt_h"/>
                                          </p:val>
                                        </p:tav>
                                        <p:tav tm="100000">
                                          <p:val>
                                            <p:strVal val="#ppt_h"/>
                                          </p:val>
                                        </p:tav>
                                      </p:tavLst>
                                    </p:anim>
                                  </p:childTnLst>
                                </p:cTn>
                              </p:par>
                            </p:childTnLst>
                          </p:cTn>
                        </p:par>
                      </p:childTnLst>
                    </p:cTn>
                  </p:par>
                  <p:par>
                    <p:cTn id="149" fill="hold">
                      <p:stCondLst>
                        <p:cond delay="indefinite"/>
                      </p:stCondLst>
                      <p:childTnLst>
                        <p:par>
                          <p:cTn id="150" fill="hold">
                            <p:stCondLst>
                              <p:cond delay="0"/>
                            </p:stCondLst>
                            <p:childTnLst>
                              <p:par>
                                <p:cTn id="151" presetID="17" presetClass="entr" presetSubtype="8" fill="hold" nodeType="clickEffect">
                                  <p:stCondLst>
                                    <p:cond delay="0"/>
                                  </p:stCondLst>
                                  <p:childTnLst>
                                    <p:set>
                                      <p:cBhvr>
                                        <p:cTn id="152" dur="1" fill="hold">
                                          <p:stCondLst>
                                            <p:cond delay="0"/>
                                          </p:stCondLst>
                                        </p:cTn>
                                        <p:tgtEl>
                                          <p:spTgt spid="141"/>
                                        </p:tgtEl>
                                        <p:attrNameLst>
                                          <p:attrName>style.visibility</p:attrName>
                                        </p:attrNameLst>
                                      </p:cBhvr>
                                      <p:to>
                                        <p:strVal val="visible"/>
                                      </p:to>
                                    </p:set>
                                    <p:anim calcmode="lin" valueType="num">
                                      <p:cBhvr>
                                        <p:cTn id="153" dur="500" fill="hold"/>
                                        <p:tgtEl>
                                          <p:spTgt spid="141"/>
                                        </p:tgtEl>
                                        <p:attrNameLst>
                                          <p:attrName>ppt_x</p:attrName>
                                        </p:attrNameLst>
                                      </p:cBhvr>
                                      <p:tavLst>
                                        <p:tav tm="0">
                                          <p:val>
                                            <p:strVal val="#ppt_x-#ppt_w/2"/>
                                          </p:val>
                                        </p:tav>
                                        <p:tav tm="100000">
                                          <p:val>
                                            <p:strVal val="#ppt_x"/>
                                          </p:val>
                                        </p:tav>
                                      </p:tavLst>
                                    </p:anim>
                                    <p:anim calcmode="lin" valueType="num">
                                      <p:cBhvr>
                                        <p:cTn id="154" dur="500" fill="hold"/>
                                        <p:tgtEl>
                                          <p:spTgt spid="141"/>
                                        </p:tgtEl>
                                        <p:attrNameLst>
                                          <p:attrName>ppt_y</p:attrName>
                                        </p:attrNameLst>
                                      </p:cBhvr>
                                      <p:tavLst>
                                        <p:tav tm="0">
                                          <p:val>
                                            <p:strVal val="#ppt_y"/>
                                          </p:val>
                                        </p:tav>
                                        <p:tav tm="100000">
                                          <p:val>
                                            <p:strVal val="#ppt_y"/>
                                          </p:val>
                                        </p:tav>
                                      </p:tavLst>
                                    </p:anim>
                                    <p:anim calcmode="lin" valueType="num">
                                      <p:cBhvr>
                                        <p:cTn id="155" dur="500" fill="hold"/>
                                        <p:tgtEl>
                                          <p:spTgt spid="141"/>
                                        </p:tgtEl>
                                        <p:attrNameLst>
                                          <p:attrName>ppt_w</p:attrName>
                                        </p:attrNameLst>
                                      </p:cBhvr>
                                      <p:tavLst>
                                        <p:tav tm="0">
                                          <p:val>
                                            <p:fltVal val="0"/>
                                          </p:val>
                                        </p:tav>
                                        <p:tav tm="100000">
                                          <p:val>
                                            <p:strVal val="#ppt_w"/>
                                          </p:val>
                                        </p:tav>
                                      </p:tavLst>
                                    </p:anim>
                                    <p:anim calcmode="lin" valueType="num">
                                      <p:cBhvr>
                                        <p:cTn id="156" dur="500" fill="hold"/>
                                        <p:tgtEl>
                                          <p:spTgt spid="141"/>
                                        </p:tgtEl>
                                        <p:attrNameLst>
                                          <p:attrName>ppt_h</p:attrName>
                                        </p:attrNameLst>
                                      </p:cBhvr>
                                      <p:tavLst>
                                        <p:tav tm="0">
                                          <p:val>
                                            <p:strVal val="#ppt_h"/>
                                          </p:val>
                                        </p:tav>
                                        <p:tav tm="100000">
                                          <p:val>
                                            <p:strVal val="#ppt_h"/>
                                          </p:val>
                                        </p:tav>
                                      </p:tavLst>
                                    </p:anim>
                                  </p:childTnLst>
                                </p:cTn>
                              </p:par>
                              <p:par>
                                <p:cTn id="157" presetID="17" presetClass="entr" presetSubtype="8" fill="hold" grpId="0" nodeType="withEffect">
                                  <p:stCondLst>
                                    <p:cond delay="0"/>
                                  </p:stCondLst>
                                  <p:childTnLst>
                                    <p:set>
                                      <p:cBhvr>
                                        <p:cTn id="158" dur="1" fill="hold">
                                          <p:stCondLst>
                                            <p:cond delay="0"/>
                                          </p:stCondLst>
                                        </p:cTn>
                                        <p:tgtEl>
                                          <p:spTgt spid="145"/>
                                        </p:tgtEl>
                                        <p:attrNameLst>
                                          <p:attrName>style.visibility</p:attrName>
                                        </p:attrNameLst>
                                      </p:cBhvr>
                                      <p:to>
                                        <p:strVal val="visible"/>
                                      </p:to>
                                    </p:set>
                                    <p:anim calcmode="lin" valueType="num">
                                      <p:cBhvr>
                                        <p:cTn id="159" dur="500" fill="hold"/>
                                        <p:tgtEl>
                                          <p:spTgt spid="145"/>
                                        </p:tgtEl>
                                        <p:attrNameLst>
                                          <p:attrName>ppt_x</p:attrName>
                                        </p:attrNameLst>
                                      </p:cBhvr>
                                      <p:tavLst>
                                        <p:tav tm="0">
                                          <p:val>
                                            <p:strVal val="#ppt_x-#ppt_w/2"/>
                                          </p:val>
                                        </p:tav>
                                        <p:tav tm="100000">
                                          <p:val>
                                            <p:strVal val="#ppt_x"/>
                                          </p:val>
                                        </p:tav>
                                      </p:tavLst>
                                    </p:anim>
                                    <p:anim calcmode="lin" valueType="num">
                                      <p:cBhvr>
                                        <p:cTn id="160" dur="500" fill="hold"/>
                                        <p:tgtEl>
                                          <p:spTgt spid="145"/>
                                        </p:tgtEl>
                                        <p:attrNameLst>
                                          <p:attrName>ppt_y</p:attrName>
                                        </p:attrNameLst>
                                      </p:cBhvr>
                                      <p:tavLst>
                                        <p:tav tm="0">
                                          <p:val>
                                            <p:strVal val="#ppt_y"/>
                                          </p:val>
                                        </p:tav>
                                        <p:tav tm="100000">
                                          <p:val>
                                            <p:strVal val="#ppt_y"/>
                                          </p:val>
                                        </p:tav>
                                      </p:tavLst>
                                    </p:anim>
                                    <p:anim calcmode="lin" valueType="num">
                                      <p:cBhvr>
                                        <p:cTn id="161" dur="500" fill="hold"/>
                                        <p:tgtEl>
                                          <p:spTgt spid="145"/>
                                        </p:tgtEl>
                                        <p:attrNameLst>
                                          <p:attrName>ppt_w</p:attrName>
                                        </p:attrNameLst>
                                      </p:cBhvr>
                                      <p:tavLst>
                                        <p:tav tm="0">
                                          <p:val>
                                            <p:fltVal val="0"/>
                                          </p:val>
                                        </p:tav>
                                        <p:tav tm="100000">
                                          <p:val>
                                            <p:strVal val="#ppt_w"/>
                                          </p:val>
                                        </p:tav>
                                      </p:tavLst>
                                    </p:anim>
                                    <p:anim calcmode="lin" valueType="num">
                                      <p:cBhvr>
                                        <p:cTn id="162" dur="500" fill="hold"/>
                                        <p:tgtEl>
                                          <p:spTgt spid="145"/>
                                        </p:tgtEl>
                                        <p:attrNameLst>
                                          <p:attrName>ppt_h</p:attrName>
                                        </p:attrNameLst>
                                      </p:cBhvr>
                                      <p:tavLst>
                                        <p:tav tm="0">
                                          <p:val>
                                            <p:strVal val="#ppt_h"/>
                                          </p:val>
                                        </p:tav>
                                        <p:tav tm="100000">
                                          <p:val>
                                            <p:strVal val="#ppt_h"/>
                                          </p:val>
                                        </p:tav>
                                      </p:tavLst>
                                    </p:anim>
                                  </p:childTnLst>
                                </p:cTn>
                              </p:par>
                              <p:par>
                                <p:cTn id="163" presetID="17" presetClass="entr" presetSubtype="8" fill="hold" nodeType="withEffect">
                                  <p:stCondLst>
                                    <p:cond delay="0"/>
                                  </p:stCondLst>
                                  <p:childTnLst>
                                    <p:set>
                                      <p:cBhvr>
                                        <p:cTn id="164" dur="1" fill="hold">
                                          <p:stCondLst>
                                            <p:cond delay="0"/>
                                          </p:stCondLst>
                                        </p:cTn>
                                        <p:tgtEl>
                                          <p:spTgt spid="142"/>
                                        </p:tgtEl>
                                        <p:attrNameLst>
                                          <p:attrName>style.visibility</p:attrName>
                                        </p:attrNameLst>
                                      </p:cBhvr>
                                      <p:to>
                                        <p:strVal val="visible"/>
                                      </p:to>
                                    </p:set>
                                    <p:anim calcmode="lin" valueType="num">
                                      <p:cBhvr>
                                        <p:cTn id="165" dur="500" fill="hold"/>
                                        <p:tgtEl>
                                          <p:spTgt spid="142"/>
                                        </p:tgtEl>
                                        <p:attrNameLst>
                                          <p:attrName>ppt_x</p:attrName>
                                        </p:attrNameLst>
                                      </p:cBhvr>
                                      <p:tavLst>
                                        <p:tav tm="0">
                                          <p:val>
                                            <p:strVal val="#ppt_x-#ppt_w/2"/>
                                          </p:val>
                                        </p:tav>
                                        <p:tav tm="100000">
                                          <p:val>
                                            <p:strVal val="#ppt_x"/>
                                          </p:val>
                                        </p:tav>
                                      </p:tavLst>
                                    </p:anim>
                                    <p:anim calcmode="lin" valueType="num">
                                      <p:cBhvr>
                                        <p:cTn id="166" dur="500" fill="hold"/>
                                        <p:tgtEl>
                                          <p:spTgt spid="142"/>
                                        </p:tgtEl>
                                        <p:attrNameLst>
                                          <p:attrName>ppt_y</p:attrName>
                                        </p:attrNameLst>
                                      </p:cBhvr>
                                      <p:tavLst>
                                        <p:tav tm="0">
                                          <p:val>
                                            <p:strVal val="#ppt_y"/>
                                          </p:val>
                                        </p:tav>
                                        <p:tav tm="100000">
                                          <p:val>
                                            <p:strVal val="#ppt_y"/>
                                          </p:val>
                                        </p:tav>
                                      </p:tavLst>
                                    </p:anim>
                                    <p:anim calcmode="lin" valueType="num">
                                      <p:cBhvr>
                                        <p:cTn id="167" dur="500" fill="hold"/>
                                        <p:tgtEl>
                                          <p:spTgt spid="142"/>
                                        </p:tgtEl>
                                        <p:attrNameLst>
                                          <p:attrName>ppt_w</p:attrName>
                                        </p:attrNameLst>
                                      </p:cBhvr>
                                      <p:tavLst>
                                        <p:tav tm="0">
                                          <p:val>
                                            <p:fltVal val="0"/>
                                          </p:val>
                                        </p:tav>
                                        <p:tav tm="100000">
                                          <p:val>
                                            <p:strVal val="#ppt_w"/>
                                          </p:val>
                                        </p:tav>
                                      </p:tavLst>
                                    </p:anim>
                                    <p:anim calcmode="lin" valueType="num">
                                      <p:cBhvr>
                                        <p:cTn id="168" dur="500" fill="hold"/>
                                        <p:tgtEl>
                                          <p:spTgt spid="142"/>
                                        </p:tgtEl>
                                        <p:attrNameLst>
                                          <p:attrName>ppt_h</p:attrName>
                                        </p:attrNameLst>
                                      </p:cBhvr>
                                      <p:tavLst>
                                        <p:tav tm="0">
                                          <p:val>
                                            <p:strVal val="#ppt_h"/>
                                          </p:val>
                                        </p:tav>
                                        <p:tav tm="100000">
                                          <p:val>
                                            <p:strVal val="#ppt_h"/>
                                          </p:val>
                                        </p:tav>
                                      </p:tavLst>
                                    </p:anim>
                                  </p:childTnLst>
                                </p:cTn>
                              </p:par>
                              <p:par>
                                <p:cTn id="169" presetID="17" presetClass="entr" presetSubtype="8" fill="hold" grpId="0" nodeType="withEffect">
                                  <p:stCondLst>
                                    <p:cond delay="0"/>
                                  </p:stCondLst>
                                  <p:childTnLst>
                                    <p:set>
                                      <p:cBhvr>
                                        <p:cTn id="170" dur="1" fill="hold">
                                          <p:stCondLst>
                                            <p:cond delay="0"/>
                                          </p:stCondLst>
                                        </p:cTn>
                                        <p:tgtEl>
                                          <p:spTgt spid="149"/>
                                        </p:tgtEl>
                                        <p:attrNameLst>
                                          <p:attrName>style.visibility</p:attrName>
                                        </p:attrNameLst>
                                      </p:cBhvr>
                                      <p:to>
                                        <p:strVal val="visible"/>
                                      </p:to>
                                    </p:set>
                                    <p:anim calcmode="lin" valueType="num">
                                      <p:cBhvr>
                                        <p:cTn id="171" dur="500" fill="hold"/>
                                        <p:tgtEl>
                                          <p:spTgt spid="149"/>
                                        </p:tgtEl>
                                        <p:attrNameLst>
                                          <p:attrName>ppt_x</p:attrName>
                                        </p:attrNameLst>
                                      </p:cBhvr>
                                      <p:tavLst>
                                        <p:tav tm="0">
                                          <p:val>
                                            <p:strVal val="#ppt_x-#ppt_w/2"/>
                                          </p:val>
                                        </p:tav>
                                        <p:tav tm="100000">
                                          <p:val>
                                            <p:strVal val="#ppt_x"/>
                                          </p:val>
                                        </p:tav>
                                      </p:tavLst>
                                    </p:anim>
                                    <p:anim calcmode="lin" valueType="num">
                                      <p:cBhvr>
                                        <p:cTn id="172" dur="500" fill="hold"/>
                                        <p:tgtEl>
                                          <p:spTgt spid="149"/>
                                        </p:tgtEl>
                                        <p:attrNameLst>
                                          <p:attrName>ppt_y</p:attrName>
                                        </p:attrNameLst>
                                      </p:cBhvr>
                                      <p:tavLst>
                                        <p:tav tm="0">
                                          <p:val>
                                            <p:strVal val="#ppt_y"/>
                                          </p:val>
                                        </p:tav>
                                        <p:tav tm="100000">
                                          <p:val>
                                            <p:strVal val="#ppt_y"/>
                                          </p:val>
                                        </p:tav>
                                      </p:tavLst>
                                    </p:anim>
                                    <p:anim calcmode="lin" valueType="num">
                                      <p:cBhvr>
                                        <p:cTn id="173" dur="500" fill="hold"/>
                                        <p:tgtEl>
                                          <p:spTgt spid="149"/>
                                        </p:tgtEl>
                                        <p:attrNameLst>
                                          <p:attrName>ppt_w</p:attrName>
                                        </p:attrNameLst>
                                      </p:cBhvr>
                                      <p:tavLst>
                                        <p:tav tm="0">
                                          <p:val>
                                            <p:fltVal val="0"/>
                                          </p:val>
                                        </p:tav>
                                        <p:tav tm="100000">
                                          <p:val>
                                            <p:strVal val="#ppt_w"/>
                                          </p:val>
                                        </p:tav>
                                      </p:tavLst>
                                    </p:anim>
                                    <p:anim calcmode="lin" valueType="num">
                                      <p:cBhvr>
                                        <p:cTn id="174" dur="500" fill="hold"/>
                                        <p:tgtEl>
                                          <p:spTgt spid="149"/>
                                        </p:tgtEl>
                                        <p:attrNameLst>
                                          <p:attrName>ppt_h</p:attrName>
                                        </p:attrNameLst>
                                      </p:cBhvr>
                                      <p:tavLst>
                                        <p:tav tm="0">
                                          <p:val>
                                            <p:strVal val="#ppt_h"/>
                                          </p:val>
                                        </p:tav>
                                        <p:tav tm="100000">
                                          <p:val>
                                            <p:strVal val="#ppt_h"/>
                                          </p:val>
                                        </p:tav>
                                      </p:tavLst>
                                    </p:anim>
                                  </p:childTnLst>
                                </p:cTn>
                              </p:par>
                            </p:childTnLst>
                          </p:cTn>
                        </p:par>
                      </p:childTnLst>
                    </p:cTn>
                  </p:par>
                  <p:par>
                    <p:cTn id="175" fill="hold">
                      <p:stCondLst>
                        <p:cond delay="indefinite"/>
                      </p:stCondLst>
                      <p:childTnLst>
                        <p:par>
                          <p:cTn id="176" fill="hold">
                            <p:stCondLst>
                              <p:cond delay="0"/>
                            </p:stCondLst>
                            <p:childTnLst>
                              <p:par>
                                <p:cTn id="177" presetID="17" presetClass="entr" presetSubtype="8" fill="hold" nodeType="clickEffect">
                                  <p:stCondLst>
                                    <p:cond delay="0"/>
                                  </p:stCondLst>
                                  <p:childTnLst>
                                    <p:set>
                                      <p:cBhvr>
                                        <p:cTn id="178" dur="1" fill="hold">
                                          <p:stCondLst>
                                            <p:cond delay="0"/>
                                          </p:stCondLst>
                                        </p:cTn>
                                        <p:tgtEl>
                                          <p:spTgt spid="142"/>
                                        </p:tgtEl>
                                        <p:attrNameLst>
                                          <p:attrName>style.visibility</p:attrName>
                                        </p:attrNameLst>
                                      </p:cBhvr>
                                      <p:to>
                                        <p:strVal val="visible"/>
                                      </p:to>
                                    </p:set>
                                    <p:anim calcmode="lin" valueType="num">
                                      <p:cBhvr>
                                        <p:cTn id="179" dur="500" fill="hold"/>
                                        <p:tgtEl>
                                          <p:spTgt spid="142"/>
                                        </p:tgtEl>
                                        <p:attrNameLst>
                                          <p:attrName>ppt_x</p:attrName>
                                        </p:attrNameLst>
                                      </p:cBhvr>
                                      <p:tavLst>
                                        <p:tav tm="0">
                                          <p:val>
                                            <p:strVal val="#ppt_x-#ppt_w/2"/>
                                          </p:val>
                                        </p:tav>
                                        <p:tav tm="100000">
                                          <p:val>
                                            <p:strVal val="#ppt_x"/>
                                          </p:val>
                                        </p:tav>
                                      </p:tavLst>
                                    </p:anim>
                                    <p:anim calcmode="lin" valueType="num">
                                      <p:cBhvr>
                                        <p:cTn id="180" dur="500" fill="hold"/>
                                        <p:tgtEl>
                                          <p:spTgt spid="142"/>
                                        </p:tgtEl>
                                        <p:attrNameLst>
                                          <p:attrName>ppt_y</p:attrName>
                                        </p:attrNameLst>
                                      </p:cBhvr>
                                      <p:tavLst>
                                        <p:tav tm="0">
                                          <p:val>
                                            <p:strVal val="#ppt_y"/>
                                          </p:val>
                                        </p:tav>
                                        <p:tav tm="100000">
                                          <p:val>
                                            <p:strVal val="#ppt_y"/>
                                          </p:val>
                                        </p:tav>
                                      </p:tavLst>
                                    </p:anim>
                                    <p:anim calcmode="lin" valueType="num">
                                      <p:cBhvr>
                                        <p:cTn id="181" dur="500" fill="hold"/>
                                        <p:tgtEl>
                                          <p:spTgt spid="142"/>
                                        </p:tgtEl>
                                        <p:attrNameLst>
                                          <p:attrName>ppt_w</p:attrName>
                                        </p:attrNameLst>
                                      </p:cBhvr>
                                      <p:tavLst>
                                        <p:tav tm="0">
                                          <p:val>
                                            <p:fltVal val="0"/>
                                          </p:val>
                                        </p:tav>
                                        <p:tav tm="100000">
                                          <p:val>
                                            <p:strVal val="#ppt_w"/>
                                          </p:val>
                                        </p:tav>
                                      </p:tavLst>
                                    </p:anim>
                                    <p:anim calcmode="lin" valueType="num">
                                      <p:cBhvr>
                                        <p:cTn id="182" dur="500" fill="hold"/>
                                        <p:tgtEl>
                                          <p:spTgt spid="142"/>
                                        </p:tgtEl>
                                        <p:attrNameLst>
                                          <p:attrName>ppt_h</p:attrName>
                                        </p:attrNameLst>
                                      </p:cBhvr>
                                      <p:tavLst>
                                        <p:tav tm="0">
                                          <p:val>
                                            <p:strVal val="#ppt_h"/>
                                          </p:val>
                                        </p:tav>
                                        <p:tav tm="100000">
                                          <p:val>
                                            <p:strVal val="#ppt_h"/>
                                          </p:val>
                                        </p:tav>
                                      </p:tavLst>
                                    </p:anim>
                                  </p:childTnLst>
                                </p:cTn>
                              </p:par>
                              <p:par>
                                <p:cTn id="183" presetID="17" presetClass="entr" presetSubtype="8" fill="hold" grpId="0" nodeType="withEffect">
                                  <p:stCondLst>
                                    <p:cond delay="0"/>
                                  </p:stCondLst>
                                  <p:childTnLst>
                                    <p:set>
                                      <p:cBhvr>
                                        <p:cTn id="184" dur="1" fill="hold">
                                          <p:stCondLst>
                                            <p:cond delay="0"/>
                                          </p:stCondLst>
                                        </p:cTn>
                                        <p:tgtEl>
                                          <p:spTgt spid="146"/>
                                        </p:tgtEl>
                                        <p:attrNameLst>
                                          <p:attrName>style.visibility</p:attrName>
                                        </p:attrNameLst>
                                      </p:cBhvr>
                                      <p:to>
                                        <p:strVal val="visible"/>
                                      </p:to>
                                    </p:set>
                                    <p:anim calcmode="lin" valueType="num">
                                      <p:cBhvr>
                                        <p:cTn id="185" dur="500" fill="hold"/>
                                        <p:tgtEl>
                                          <p:spTgt spid="146"/>
                                        </p:tgtEl>
                                        <p:attrNameLst>
                                          <p:attrName>ppt_x</p:attrName>
                                        </p:attrNameLst>
                                      </p:cBhvr>
                                      <p:tavLst>
                                        <p:tav tm="0">
                                          <p:val>
                                            <p:strVal val="#ppt_x-#ppt_w/2"/>
                                          </p:val>
                                        </p:tav>
                                        <p:tav tm="100000">
                                          <p:val>
                                            <p:strVal val="#ppt_x"/>
                                          </p:val>
                                        </p:tav>
                                      </p:tavLst>
                                    </p:anim>
                                    <p:anim calcmode="lin" valueType="num">
                                      <p:cBhvr>
                                        <p:cTn id="186" dur="500" fill="hold"/>
                                        <p:tgtEl>
                                          <p:spTgt spid="146"/>
                                        </p:tgtEl>
                                        <p:attrNameLst>
                                          <p:attrName>ppt_y</p:attrName>
                                        </p:attrNameLst>
                                      </p:cBhvr>
                                      <p:tavLst>
                                        <p:tav tm="0">
                                          <p:val>
                                            <p:strVal val="#ppt_y"/>
                                          </p:val>
                                        </p:tav>
                                        <p:tav tm="100000">
                                          <p:val>
                                            <p:strVal val="#ppt_y"/>
                                          </p:val>
                                        </p:tav>
                                      </p:tavLst>
                                    </p:anim>
                                    <p:anim calcmode="lin" valueType="num">
                                      <p:cBhvr>
                                        <p:cTn id="187" dur="500" fill="hold"/>
                                        <p:tgtEl>
                                          <p:spTgt spid="146"/>
                                        </p:tgtEl>
                                        <p:attrNameLst>
                                          <p:attrName>ppt_w</p:attrName>
                                        </p:attrNameLst>
                                      </p:cBhvr>
                                      <p:tavLst>
                                        <p:tav tm="0">
                                          <p:val>
                                            <p:fltVal val="0"/>
                                          </p:val>
                                        </p:tav>
                                        <p:tav tm="100000">
                                          <p:val>
                                            <p:strVal val="#ppt_w"/>
                                          </p:val>
                                        </p:tav>
                                      </p:tavLst>
                                    </p:anim>
                                    <p:anim calcmode="lin" valueType="num">
                                      <p:cBhvr>
                                        <p:cTn id="188" dur="500" fill="hold"/>
                                        <p:tgtEl>
                                          <p:spTgt spid="146"/>
                                        </p:tgtEl>
                                        <p:attrNameLst>
                                          <p:attrName>ppt_h</p:attrName>
                                        </p:attrNameLst>
                                      </p:cBhvr>
                                      <p:tavLst>
                                        <p:tav tm="0">
                                          <p:val>
                                            <p:strVal val="#ppt_h"/>
                                          </p:val>
                                        </p:tav>
                                        <p:tav tm="100000">
                                          <p:val>
                                            <p:strVal val="#ppt_h"/>
                                          </p:val>
                                        </p:tav>
                                      </p:tavLst>
                                    </p:anim>
                                  </p:childTnLst>
                                </p:cTn>
                              </p:par>
                              <p:par>
                                <p:cTn id="189" presetID="17" presetClass="entr" presetSubtype="8" fill="hold" nodeType="withEffect">
                                  <p:stCondLst>
                                    <p:cond delay="0"/>
                                  </p:stCondLst>
                                  <p:childTnLst>
                                    <p:set>
                                      <p:cBhvr>
                                        <p:cTn id="190" dur="1" fill="hold">
                                          <p:stCondLst>
                                            <p:cond delay="0"/>
                                          </p:stCondLst>
                                        </p:cTn>
                                        <p:tgtEl>
                                          <p:spTgt spid="143"/>
                                        </p:tgtEl>
                                        <p:attrNameLst>
                                          <p:attrName>style.visibility</p:attrName>
                                        </p:attrNameLst>
                                      </p:cBhvr>
                                      <p:to>
                                        <p:strVal val="visible"/>
                                      </p:to>
                                    </p:set>
                                    <p:anim calcmode="lin" valueType="num">
                                      <p:cBhvr>
                                        <p:cTn id="191" dur="500" fill="hold"/>
                                        <p:tgtEl>
                                          <p:spTgt spid="143"/>
                                        </p:tgtEl>
                                        <p:attrNameLst>
                                          <p:attrName>ppt_x</p:attrName>
                                        </p:attrNameLst>
                                      </p:cBhvr>
                                      <p:tavLst>
                                        <p:tav tm="0">
                                          <p:val>
                                            <p:strVal val="#ppt_x-#ppt_w/2"/>
                                          </p:val>
                                        </p:tav>
                                        <p:tav tm="100000">
                                          <p:val>
                                            <p:strVal val="#ppt_x"/>
                                          </p:val>
                                        </p:tav>
                                      </p:tavLst>
                                    </p:anim>
                                    <p:anim calcmode="lin" valueType="num">
                                      <p:cBhvr>
                                        <p:cTn id="192" dur="500" fill="hold"/>
                                        <p:tgtEl>
                                          <p:spTgt spid="143"/>
                                        </p:tgtEl>
                                        <p:attrNameLst>
                                          <p:attrName>ppt_y</p:attrName>
                                        </p:attrNameLst>
                                      </p:cBhvr>
                                      <p:tavLst>
                                        <p:tav tm="0">
                                          <p:val>
                                            <p:strVal val="#ppt_y"/>
                                          </p:val>
                                        </p:tav>
                                        <p:tav tm="100000">
                                          <p:val>
                                            <p:strVal val="#ppt_y"/>
                                          </p:val>
                                        </p:tav>
                                      </p:tavLst>
                                    </p:anim>
                                    <p:anim calcmode="lin" valueType="num">
                                      <p:cBhvr>
                                        <p:cTn id="193" dur="500" fill="hold"/>
                                        <p:tgtEl>
                                          <p:spTgt spid="143"/>
                                        </p:tgtEl>
                                        <p:attrNameLst>
                                          <p:attrName>ppt_w</p:attrName>
                                        </p:attrNameLst>
                                      </p:cBhvr>
                                      <p:tavLst>
                                        <p:tav tm="0">
                                          <p:val>
                                            <p:fltVal val="0"/>
                                          </p:val>
                                        </p:tav>
                                        <p:tav tm="100000">
                                          <p:val>
                                            <p:strVal val="#ppt_w"/>
                                          </p:val>
                                        </p:tav>
                                      </p:tavLst>
                                    </p:anim>
                                    <p:anim calcmode="lin" valueType="num">
                                      <p:cBhvr>
                                        <p:cTn id="194" dur="500" fill="hold"/>
                                        <p:tgtEl>
                                          <p:spTgt spid="143"/>
                                        </p:tgtEl>
                                        <p:attrNameLst>
                                          <p:attrName>ppt_h</p:attrName>
                                        </p:attrNameLst>
                                      </p:cBhvr>
                                      <p:tavLst>
                                        <p:tav tm="0">
                                          <p:val>
                                            <p:strVal val="#ppt_h"/>
                                          </p:val>
                                        </p:tav>
                                        <p:tav tm="100000">
                                          <p:val>
                                            <p:strVal val="#ppt_h"/>
                                          </p:val>
                                        </p:tav>
                                      </p:tavLst>
                                    </p:anim>
                                  </p:childTnLst>
                                </p:cTn>
                              </p:par>
                              <p:par>
                                <p:cTn id="195" presetID="17" presetClass="entr" presetSubtype="8" fill="hold" grpId="0" nodeType="withEffect">
                                  <p:stCondLst>
                                    <p:cond delay="0"/>
                                  </p:stCondLst>
                                  <p:childTnLst>
                                    <p:set>
                                      <p:cBhvr>
                                        <p:cTn id="196" dur="1" fill="hold">
                                          <p:stCondLst>
                                            <p:cond delay="0"/>
                                          </p:stCondLst>
                                        </p:cTn>
                                        <p:tgtEl>
                                          <p:spTgt spid="150"/>
                                        </p:tgtEl>
                                        <p:attrNameLst>
                                          <p:attrName>style.visibility</p:attrName>
                                        </p:attrNameLst>
                                      </p:cBhvr>
                                      <p:to>
                                        <p:strVal val="visible"/>
                                      </p:to>
                                    </p:set>
                                    <p:anim calcmode="lin" valueType="num">
                                      <p:cBhvr>
                                        <p:cTn id="197" dur="500" fill="hold"/>
                                        <p:tgtEl>
                                          <p:spTgt spid="150"/>
                                        </p:tgtEl>
                                        <p:attrNameLst>
                                          <p:attrName>ppt_x</p:attrName>
                                        </p:attrNameLst>
                                      </p:cBhvr>
                                      <p:tavLst>
                                        <p:tav tm="0">
                                          <p:val>
                                            <p:strVal val="#ppt_x-#ppt_w/2"/>
                                          </p:val>
                                        </p:tav>
                                        <p:tav tm="100000">
                                          <p:val>
                                            <p:strVal val="#ppt_x"/>
                                          </p:val>
                                        </p:tav>
                                      </p:tavLst>
                                    </p:anim>
                                    <p:anim calcmode="lin" valueType="num">
                                      <p:cBhvr>
                                        <p:cTn id="198" dur="500" fill="hold"/>
                                        <p:tgtEl>
                                          <p:spTgt spid="150"/>
                                        </p:tgtEl>
                                        <p:attrNameLst>
                                          <p:attrName>ppt_y</p:attrName>
                                        </p:attrNameLst>
                                      </p:cBhvr>
                                      <p:tavLst>
                                        <p:tav tm="0">
                                          <p:val>
                                            <p:strVal val="#ppt_y"/>
                                          </p:val>
                                        </p:tav>
                                        <p:tav tm="100000">
                                          <p:val>
                                            <p:strVal val="#ppt_y"/>
                                          </p:val>
                                        </p:tav>
                                      </p:tavLst>
                                    </p:anim>
                                    <p:anim calcmode="lin" valueType="num">
                                      <p:cBhvr>
                                        <p:cTn id="199" dur="500" fill="hold"/>
                                        <p:tgtEl>
                                          <p:spTgt spid="150"/>
                                        </p:tgtEl>
                                        <p:attrNameLst>
                                          <p:attrName>ppt_w</p:attrName>
                                        </p:attrNameLst>
                                      </p:cBhvr>
                                      <p:tavLst>
                                        <p:tav tm="0">
                                          <p:val>
                                            <p:fltVal val="0"/>
                                          </p:val>
                                        </p:tav>
                                        <p:tav tm="100000">
                                          <p:val>
                                            <p:strVal val="#ppt_w"/>
                                          </p:val>
                                        </p:tav>
                                      </p:tavLst>
                                    </p:anim>
                                    <p:anim calcmode="lin" valueType="num">
                                      <p:cBhvr>
                                        <p:cTn id="200" dur="500" fill="hold"/>
                                        <p:tgtEl>
                                          <p:spTgt spid="150"/>
                                        </p:tgtEl>
                                        <p:attrNameLst>
                                          <p:attrName>ppt_h</p:attrName>
                                        </p:attrNameLst>
                                      </p:cBhvr>
                                      <p:tavLst>
                                        <p:tav tm="0">
                                          <p:val>
                                            <p:strVal val="#ppt_h"/>
                                          </p:val>
                                        </p:tav>
                                        <p:tav tm="100000">
                                          <p:val>
                                            <p:strVal val="#ppt_h"/>
                                          </p:val>
                                        </p:tav>
                                      </p:tavLst>
                                    </p:anim>
                                  </p:childTnLst>
                                </p:cTn>
                              </p:par>
                            </p:childTnLst>
                          </p:cTn>
                        </p:par>
                      </p:childTnLst>
                    </p:cTn>
                  </p:par>
                  <p:par>
                    <p:cTn id="201" fill="hold">
                      <p:stCondLst>
                        <p:cond delay="indefinite"/>
                      </p:stCondLst>
                      <p:childTnLst>
                        <p:par>
                          <p:cTn id="202" fill="hold">
                            <p:stCondLst>
                              <p:cond delay="0"/>
                            </p:stCondLst>
                            <p:childTnLst>
                              <p:par>
                                <p:cTn id="203" presetID="17" presetClass="entr" presetSubtype="8" fill="hold" nodeType="clickEffect">
                                  <p:stCondLst>
                                    <p:cond delay="0"/>
                                  </p:stCondLst>
                                  <p:childTnLst>
                                    <p:set>
                                      <p:cBhvr>
                                        <p:cTn id="204" dur="1" fill="hold">
                                          <p:stCondLst>
                                            <p:cond delay="0"/>
                                          </p:stCondLst>
                                        </p:cTn>
                                        <p:tgtEl>
                                          <p:spTgt spid="143"/>
                                        </p:tgtEl>
                                        <p:attrNameLst>
                                          <p:attrName>style.visibility</p:attrName>
                                        </p:attrNameLst>
                                      </p:cBhvr>
                                      <p:to>
                                        <p:strVal val="visible"/>
                                      </p:to>
                                    </p:set>
                                    <p:anim calcmode="lin" valueType="num">
                                      <p:cBhvr>
                                        <p:cTn id="205" dur="500" fill="hold"/>
                                        <p:tgtEl>
                                          <p:spTgt spid="143"/>
                                        </p:tgtEl>
                                        <p:attrNameLst>
                                          <p:attrName>ppt_x</p:attrName>
                                        </p:attrNameLst>
                                      </p:cBhvr>
                                      <p:tavLst>
                                        <p:tav tm="0">
                                          <p:val>
                                            <p:strVal val="#ppt_x-#ppt_w/2"/>
                                          </p:val>
                                        </p:tav>
                                        <p:tav tm="100000">
                                          <p:val>
                                            <p:strVal val="#ppt_x"/>
                                          </p:val>
                                        </p:tav>
                                      </p:tavLst>
                                    </p:anim>
                                    <p:anim calcmode="lin" valueType="num">
                                      <p:cBhvr>
                                        <p:cTn id="206" dur="500" fill="hold"/>
                                        <p:tgtEl>
                                          <p:spTgt spid="143"/>
                                        </p:tgtEl>
                                        <p:attrNameLst>
                                          <p:attrName>ppt_y</p:attrName>
                                        </p:attrNameLst>
                                      </p:cBhvr>
                                      <p:tavLst>
                                        <p:tav tm="0">
                                          <p:val>
                                            <p:strVal val="#ppt_y"/>
                                          </p:val>
                                        </p:tav>
                                        <p:tav tm="100000">
                                          <p:val>
                                            <p:strVal val="#ppt_y"/>
                                          </p:val>
                                        </p:tav>
                                      </p:tavLst>
                                    </p:anim>
                                    <p:anim calcmode="lin" valueType="num">
                                      <p:cBhvr>
                                        <p:cTn id="207" dur="500" fill="hold"/>
                                        <p:tgtEl>
                                          <p:spTgt spid="143"/>
                                        </p:tgtEl>
                                        <p:attrNameLst>
                                          <p:attrName>ppt_w</p:attrName>
                                        </p:attrNameLst>
                                      </p:cBhvr>
                                      <p:tavLst>
                                        <p:tav tm="0">
                                          <p:val>
                                            <p:fltVal val="0"/>
                                          </p:val>
                                        </p:tav>
                                        <p:tav tm="100000">
                                          <p:val>
                                            <p:strVal val="#ppt_w"/>
                                          </p:val>
                                        </p:tav>
                                      </p:tavLst>
                                    </p:anim>
                                    <p:anim calcmode="lin" valueType="num">
                                      <p:cBhvr>
                                        <p:cTn id="208" dur="500" fill="hold"/>
                                        <p:tgtEl>
                                          <p:spTgt spid="143"/>
                                        </p:tgtEl>
                                        <p:attrNameLst>
                                          <p:attrName>ppt_h</p:attrName>
                                        </p:attrNameLst>
                                      </p:cBhvr>
                                      <p:tavLst>
                                        <p:tav tm="0">
                                          <p:val>
                                            <p:strVal val="#ppt_h"/>
                                          </p:val>
                                        </p:tav>
                                        <p:tav tm="100000">
                                          <p:val>
                                            <p:strVal val="#ppt_h"/>
                                          </p:val>
                                        </p:tav>
                                      </p:tavLst>
                                    </p:anim>
                                  </p:childTnLst>
                                </p:cTn>
                              </p:par>
                              <p:par>
                                <p:cTn id="209" presetID="17" presetClass="entr" presetSubtype="8" fill="hold" nodeType="withEffect">
                                  <p:stCondLst>
                                    <p:cond delay="0"/>
                                  </p:stCondLst>
                                  <p:childTnLst>
                                    <p:set>
                                      <p:cBhvr>
                                        <p:cTn id="210" dur="1" fill="hold">
                                          <p:stCondLst>
                                            <p:cond delay="0"/>
                                          </p:stCondLst>
                                        </p:cTn>
                                        <p:tgtEl>
                                          <p:spTgt spid="140"/>
                                        </p:tgtEl>
                                        <p:attrNameLst>
                                          <p:attrName>style.visibility</p:attrName>
                                        </p:attrNameLst>
                                      </p:cBhvr>
                                      <p:to>
                                        <p:strVal val="visible"/>
                                      </p:to>
                                    </p:set>
                                    <p:anim calcmode="lin" valueType="num">
                                      <p:cBhvr>
                                        <p:cTn id="211" dur="500" fill="hold"/>
                                        <p:tgtEl>
                                          <p:spTgt spid="140"/>
                                        </p:tgtEl>
                                        <p:attrNameLst>
                                          <p:attrName>ppt_x</p:attrName>
                                        </p:attrNameLst>
                                      </p:cBhvr>
                                      <p:tavLst>
                                        <p:tav tm="0">
                                          <p:val>
                                            <p:strVal val="#ppt_x-#ppt_w/2"/>
                                          </p:val>
                                        </p:tav>
                                        <p:tav tm="100000">
                                          <p:val>
                                            <p:strVal val="#ppt_x"/>
                                          </p:val>
                                        </p:tav>
                                      </p:tavLst>
                                    </p:anim>
                                    <p:anim calcmode="lin" valueType="num">
                                      <p:cBhvr>
                                        <p:cTn id="212" dur="500" fill="hold"/>
                                        <p:tgtEl>
                                          <p:spTgt spid="140"/>
                                        </p:tgtEl>
                                        <p:attrNameLst>
                                          <p:attrName>ppt_y</p:attrName>
                                        </p:attrNameLst>
                                      </p:cBhvr>
                                      <p:tavLst>
                                        <p:tav tm="0">
                                          <p:val>
                                            <p:strVal val="#ppt_y"/>
                                          </p:val>
                                        </p:tav>
                                        <p:tav tm="100000">
                                          <p:val>
                                            <p:strVal val="#ppt_y"/>
                                          </p:val>
                                        </p:tav>
                                      </p:tavLst>
                                    </p:anim>
                                    <p:anim calcmode="lin" valueType="num">
                                      <p:cBhvr>
                                        <p:cTn id="213" dur="500" fill="hold"/>
                                        <p:tgtEl>
                                          <p:spTgt spid="140"/>
                                        </p:tgtEl>
                                        <p:attrNameLst>
                                          <p:attrName>ppt_w</p:attrName>
                                        </p:attrNameLst>
                                      </p:cBhvr>
                                      <p:tavLst>
                                        <p:tav tm="0">
                                          <p:val>
                                            <p:fltVal val="0"/>
                                          </p:val>
                                        </p:tav>
                                        <p:tav tm="100000">
                                          <p:val>
                                            <p:strVal val="#ppt_w"/>
                                          </p:val>
                                        </p:tav>
                                      </p:tavLst>
                                    </p:anim>
                                    <p:anim calcmode="lin" valueType="num">
                                      <p:cBhvr>
                                        <p:cTn id="214" dur="500" fill="hold"/>
                                        <p:tgtEl>
                                          <p:spTgt spid="140"/>
                                        </p:tgtEl>
                                        <p:attrNameLst>
                                          <p:attrName>ppt_h</p:attrName>
                                        </p:attrNameLst>
                                      </p:cBhvr>
                                      <p:tavLst>
                                        <p:tav tm="0">
                                          <p:val>
                                            <p:strVal val="#ppt_h"/>
                                          </p:val>
                                        </p:tav>
                                        <p:tav tm="100000">
                                          <p:val>
                                            <p:strVal val="#ppt_h"/>
                                          </p:val>
                                        </p:tav>
                                      </p:tavLst>
                                    </p:anim>
                                  </p:childTnLst>
                                </p:cTn>
                              </p:par>
                              <p:par>
                                <p:cTn id="215" presetID="17" presetClass="entr" presetSubtype="8" fill="hold" grpId="0" nodeType="withEffect">
                                  <p:stCondLst>
                                    <p:cond delay="0"/>
                                  </p:stCondLst>
                                  <p:childTnLst>
                                    <p:set>
                                      <p:cBhvr>
                                        <p:cTn id="216" dur="1" fill="hold">
                                          <p:stCondLst>
                                            <p:cond delay="0"/>
                                          </p:stCondLst>
                                        </p:cTn>
                                        <p:tgtEl>
                                          <p:spTgt spid="147"/>
                                        </p:tgtEl>
                                        <p:attrNameLst>
                                          <p:attrName>style.visibility</p:attrName>
                                        </p:attrNameLst>
                                      </p:cBhvr>
                                      <p:to>
                                        <p:strVal val="visible"/>
                                      </p:to>
                                    </p:set>
                                    <p:anim calcmode="lin" valueType="num">
                                      <p:cBhvr>
                                        <p:cTn id="217" dur="500" fill="hold"/>
                                        <p:tgtEl>
                                          <p:spTgt spid="147"/>
                                        </p:tgtEl>
                                        <p:attrNameLst>
                                          <p:attrName>ppt_x</p:attrName>
                                        </p:attrNameLst>
                                      </p:cBhvr>
                                      <p:tavLst>
                                        <p:tav tm="0">
                                          <p:val>
                                            <p:strVal val="#ppt_x-#ppt_w/2"/>
                                          </p:val>
                                        </p:tav>
                                        <p:tav tm="100000">
                                          <p:val>
                                            <p:strVal val="#ppt_x"/>
                                          </p:val>
                                        </p:tav>
                                      </p:tavLst>
                                    </p:anim>
                                    <p:anim calcmode="lin" valueType="num">
                                      <p:cBhvr>
                                        <p:cTn id="218" dur="500" fill="hold"/>
                                        <p:tgtEl>
                                          <p:spTgt spid="147"/>
                                        </p:tgtEl>
                                        <p:attrNameLst>
                                          <p:attrName>ppt_y</p:attrName>
                                        </p:attrNameLst>
                                      </p:cBhvr>
                                      <p:tavLst>
                                        <p:tav tm="0">
                                          <p:val>
                                            <p:strVal val="#ppt_y"/>
                                          </p:val>
                                        </p:tav>
                                        <p:tav tm="100000">
                                          <p:val>
                                            <p:strVal val="#ppt_y"/>
                                          </p:val>
                                        </p:tav>
                                      </p:tavLst>
                                    </p:anim>
                                    <p:anim calcmode="lin" valueType="num">
                                      <p:cBhvr>
                                        <p:cTn id="219" dur="500" fill="hold"/>
                                        <p:tgtEl>
                                          <p:spTgt spid="147"/>
                                        </p:tgtEl>
                                        <p:attrNameLst>
                                          <p:attrName>ppt_w</p:attrName>
                                        </p:attrNameLst>
                                      </p:cBhvr>
                                      <p:tavLst>
                                        <p:tav tm="0">
                                          <p:val>
                                            <p:fltVal val="0"/>
                                          </p:val>
                                        </p:tav>
                                        <p:tav tm="100000">
                                          <p:val>
                                            <p:strVal val="#ppt_w"/>
                                          </p:val>
                                        </p:tav>
                                      </p:tavLst>
                                    </p:anim>
                                    <p:anim calcmode="lin" valueType="num">
                                      <p:cBhvr>
                                        <p:cTn id="220" dur="500" fill="hold"/>
                                        <p:tgtEl>
                                          <p:spTgt spid="147"/>
                                        </p:tgtEl>
                                        <p:attrNameLst>
                                          <p:attrName>ppt_h</p:attrName>
                                        </p:attrNameLst>
                                      </p:cBhvr>
                                      <p:tavLst>
                                        <p:tav tm="0">
                                          <p:val>
                                            <p:strVal val="#ppt_h"/>
                                          </p:val>
                                        </p:tav>
                                        <p:tav tm="100000">
                                          <p:val>
                                            <p:strVal val="#ppt_h"/>
                                          </p:val>
                                        </p:tav>
                                      </p:tavLst>
                                    </p:anim>
                                  </p:childTnLst>
                                </p:cTn>
                              </p:par>
                              <p:par>
                                <p:cTn id="221" presetID="17" presetClass="entr" presetSubtype="8" fill="hold" grpId="0" nodeType="withEffect">
                                  <p:stCondLst>
                                    <p:cond delay="0"/>
                                  </p:stCondLst>
                                  <p:childTnLst>
                                    <p:set>
                                      <p:cBhvr>
                                        <p:cTn id="222" dur="1" fill="hold">
                                          <p:stCondLst>
                                            <p:cond delay="0"/>
                                          </p:stCondLst>
                                        </p:cTn>
                                        <p:tgtEl>
                                          <p:spTgt spid="151"/>
                                        </p:tgtEl>
                                        <p:attrNameLst>
                                          <p:attrName>style.visibility</p:attrName>
                                        </p:attrNameLst>
                                      </p:cBhvr>
                                      <p:to>
                                        <p:strVal val="visible"/>
                                      </p:to>
                                    </p:set>
                                    <p:anim calcmode="lin" valueType="num">
                                      <p:cBhvr>
                                        <p:cTn id="223" dur="500" fill="hold"/>
                                        <p:tgtEl>
                                          <p:spTgt spid="151"/>
                                        </p:tgtEl>
                                        <p:attrNameLst>
                                          <p:attrName>ppt_x</p:attrName>
                                        </p:attrNameLst>
                                      </p:cBhvr>
                                      <p:tavLst>
                                        <p:tav tm="0">
                                          <p:val>
                                            <p:strVal val="#ppt_x-#ppt_w/2"/>
                                          </p:val>
                                        </p:tav>
                                        <p:tav tm="100000">
                                          <p:val>
                                            <p:strVal val="#ppt_x"/>
                                          </p:val>
                                        </p:tav>
                                      </p:tavLst>
                                    </p:anim>
                                    <p:anim calcmode="lin" valueType="num">
                                      <p:cBhvr>
                                        <p:cTn id="224" dur="500" fill="hold"/>
                                        <p:tgtEl>
                                          <p:spTgt spid="151"/>
                                        </p:tgtEl>
                                        <p:attrNameLst>
                                          <p:attrName>ppt_y</p:attrName>
                                        </p:attrNameLst>
                                      </p:cBhvr>
                                      <p:tavLst>
                                        <p:tav tm="0">
                                          <p:val>
                                            <p:strVal val="#ppt_y"/>
                                          </p:val>
                                        </p:tav>
                                        <p:tav tm="100000">
                                          <p:val>
                                            <p:strVal val="#ppt_y"/>
                                          </p:val>
                                        </p:tav>
                                      </p:tavLst>
                                    </p:anim>
                                    <p:anim calcmode="lin" valueType="num">
                                      <p:cBhvr>
                                        <p:cTn id="225" dur="500" fill="hold"/>
                                        <p:tgtEl>
                                          <p:spTgt spid="151"/>
                                        </p:tgtEl>
                                        <p:attrNameLst>
                                          <p:attrName>ppt_w</p:attrName>
                                        </p:attrNameLst>
                                      </p:cBhvr>
                                      <p:tavLst>
                                        <p:tav tm="0">
                                          <p:val>
                                            <p:fltVal val="0"/>
                                          </p:val>
                                        </p:tav>
                                        <p:tav tm="100000">
                                          <p:val>
                                            <p:strVal val="#ppt_w"/>
                                          </p:val>
                                        </p:tav>
                                      </p:tavLst>
                                    </p:anim>
                                    <p:anim calcmode="lin" valueType="num">
                                      <p:cBhvr>
                                        <p:cTn id="226" dur="500" fill="hold"/>
                                        <p:tgtEl>
                                          <p:spTgt spid="1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5" grpId="0" animBg="1"/>
      <p:bldP spid="26" grpId="0" animBg="1"/>
      <p:bldP spid="144" grpId="0" animBg="1"/>
      <p:bldP spid="145" grpId="0" animBg="1"/>
      <p:bldP spid="146" grpId="0" animBg="1"/>
      <p:bldP spid="147" grpId="0" animBg="1"/>
      <p:bldP spid="148" grpId="0" animBg="1"/>
      <p:bldP spid="149" grpId="0" animBg="1"/>
      <p:bldP spid="150" grpId="0" animBg="1"/>
      <p:bldP spid="15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bwMode="auto">
          <a:xfrm>
            <a:off x="1214438" y="2930525"/>
            <a:ext cx="1785937" cy="2571750"/>
          </a:xfrm>
          <a:prstGeom prst="roundRect">
            <a:avLst/>
          </a:prstGeom>
          <a:solidFill>
            <a:srgbClr val="00B05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000" b="1" dirty="0">
                <a:solidFill>
                  <a:schemeClr val="bg1"/>
                </a:solidFill>
              </a:rPr>
              <a:t> 微  信 推 广</a:t>
            </a:r>
            <a:endParaRPr lang="en-US" altLang="zh-CN" sz="2000" b="1" dirty="0">
              <a:solidFill>
                <a:schemeClr val="bg1"/>
              </a:solidFill>
            </a:endParaRPr>
          </a:p>
          <a:p>
            <a:pPr>
              <a:defRPr/>
            </a:pPr>
            <a:r>
              <a:rPr lang="zh-CN" altLang="en-US" sz="2000" b="1" dirty="0">
                <a:solidFill>
                  <a:schemeClr val="bg1"/>
                </a:solidFill>
              </a:rPr>
              <a:t> 微  博 推 广</a:t>
            </a:r>
            <a:endParaRPr lang="en-US" altLang="zh-CN" sz="2000" b="1" dirty="0">
              <a:solidFill>
                <a:schemeClr val="bg1"/>
              </a:solidFill>
            </a:endParaRPr>
          </a:p>
          <a:p>
            <a:pPr>
              <a:defRPr/>
            </a:pPr>
            <a:r>
              <a:rPr lang="en-US" altLang="zh-CN" sz="2000" b="1" dirty="0">
                <a:solidFill>
                  <a:schemeClr val="bg1"/>
                </a:solidFill>
              </a:rPr>
              <a:t> QQ   </a:t>
            </a:r>
            <a:r>
              <a:rPr lang="zh-CN" altLang="en-US" sz="2000" b="1" dirty="0">
                <a:solidFill>
                  <a:schemeClr val="bg1"/>
                </a:solidFill>
              </a:rPr>
              <a:t>推  广</a:t>
            </a:r>
            <a:endParaRPr lang="en-US" altLang="zh-CN" sz="2000" b="1" dirty="0">
              <a:solidFill>
                <a:schemeClr val="bg1"/>
              </a:solidFill>
            </a:endParaRPr>
          </a:p>
          <a:p>
            <a:pPr marL="457200" indent="-457200">
              <a:defRPr/>
            </a:pPr>
            <a:r>
              <a:rPr lang="en-US" altLang="zh-CN" sz="2000" b="1" dirty="0">
                <a:solidFill>
                  <a:schemeClr val="bg1"/>
                </a:solidFill>
              </a:rPr>
              <a:t> </a:t>
            </a:r>
            <a:r>
              <a:rPr lang="zh-CN" altLang="en-US" sz="3200" b="1" dirty="0">
                <a:solidFill>
                  <a:schemeClr val="bg1"/>
                </a:solidFill>
              </a:rPr>
              <a:t>二维码</a:t>
            </a:r>
            <a:endParaRPr lang="en-US" altLang="zh-CN" sz="3200" b="1" dirty="0">
              <a:solidFill>
                <a:schemeClr val="bg1"/>
              </a:solidFill>
            </a:endParaRPr>
          </a:p>
          <a:p>
            <a:pPr marL="457200" indent="-457200">
              <a:defRPr/>
            </a:pPr>
            <a:r>
              <a:rPr lang="zh-CN" altLang="en-US" b="1" dirty="0">
                <a:solidFill>
                  <a:schemeClr val="bg1"/>
                </a:solidFill>
              </a:rPr>
              <a:t> </a:t>
            </a:r>
            <a:r>
              <a:rPr lang="zh-CN" altLang="en-US" sz="2000" b="1" dirty="0">
                <a:solidFill>
                  <a:schemeClr val="bg1"/>
                </a:solidFill>
              </a:rPr>
              <a:t>搜 索 引 擎</a:t>
            </a:r>
            <a:endParaRPr lang="en-US" altLang="zh-CN" sz="2000" b="1" dirty="0">
              <a:solidFill>
                <a:schemeClr val="bg1"/>
              </a:solidFill>
            </a:endParaRPr>
          </a:p>
          <a:p>
            <a:pPr marL="457200" indent="-457200">
              <a:defRPr/>
            </a:pPr>
            <a:r>
              <a:rPr lang="en-US" altLang="zh-CN" sz="2000" b="1" dirty="0">
                <a:solidFill>
                  <a:schemeClr val="bg1"/>
                </a:solidFill>
              </a:rPr>
              <a:t> </a:t>
            </a:r>
            <a:r>
              <a:rPr lang="zh-CN" altLang="en-US" sz="2000" b="1" dirty="0">
                <a:solidFill>
                  <a:schemeClr val="bg1"/>
                </a:solidFill>
              </a:rPr>
              <a:t>公    众   号</a:t>
            </a:r>
            <a:endParaRPr lang="en-US" altLang="zh-CN" sz="2000" b="1" dirty="0">
              <a:solidFill>
                <a:schemeClr val="bg1"/>
              </a:solidFill>
            </a:endParaRPr>
          </a:p>
          <a:p>
            <a:pPr marL="457200" indent="-457200">
              <a:defRPr/>
            </a:pPr>
            <a:r>
              <a:rPr lang="zh-CN" altLang="en-US" sz="2000" b="1" dirty="0">
                <a:solidFill>
                  <a:schemeClr val="bg1"/>
                </a:solidFill>
              </a:rPr>
              <a:t>社会化媒体</a:t>
            </a:r>
            <a:endParaRPr lang="en-US" altLang="zh-CN" sz="2000" b="1" dirty="0">
              <a:solidFill>
                <a:schemeClr val="bg1"/>
              </a:solidFill>
            </a:endParaRPr>
          </a:p>
          <a:p>
            <a:pPr marL="457200" indent="-457200">
              <a:defRPr/>
            </a:pPr>
            <a:endParaRPr lang="zh-CN" altLang="en-US" sz="2000" b="1" dirty="0">
              <a:solidFill>
                <a:schemeClr val="bg1"/>
              </a:solidFill>
            </a:endParaRPr>
          </a:p>
        </p:txBody>
      </p:sp>
      <p:sp>
        <p:nvSpPr>
          <p:cNvPr id="5" name="圆角矩形 4"/>
          <p:cNvSpPr/>
          <p:nvPr/>
        </p:nvSpPr>
        <p:spPr bwMode="auto">
          <a:xfrm>
            <a:off x="285750" y="3073400"/>
            <a:ext cx="500063" cy="2286000"/>
          </a:xfrm>
          <a:prstGeom prst="roundRect">
            <a:avLst/>
          </a:prstGeom>
          <a:solidFill>
            <a:srgbClr val="FF0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400" b="1" dirty="0">
                <a:solidFill>
                  <a:schemeClr val="bg1"/>
                </a:solidFill>
              </a:rPr>
              <a:t>线</a:t>
            </a:r>
            <a:endParaRPr lang="en-US" altLang="zh-CN" sz="2400" b="1" dirty="0">
              <a:solidFill>
                <a:schemeClr val="bg1"/>
              </a:solidFill>
            </a:endParaRPr>
          </a:p>
          <a:p>
            <a:pPr>
              <a:defRPr/>
            </a:pPr>
            <a:r>
              <a:rPr lang="zh-CN" altLang="en-US" sz="2400" b="1" dirty="0">
                <a:solidFill>
                  <a:schemeClr val="bg1"/>
                </a:solidFill>
              </a:rPr>
              <a:t>下</a:t>
            </a:r>
            <a:endParaRPr lang="en-US" altLang="zh-CN" sz="2400" b="1" dirty="0">
              <a:solidFill>
                <a:schemeClr val="bg1"/>
              </a:solidFill>
            </a:endParaRPr>
          </a:p>
          <a:p>
            <a:pPr>
              <a:defRPr/>
            </a:pPr>
            <a:r>
              <a:rPr lang="zh-CN" altLang="en-US" sz="2400" b="1" dirty="0">
                <a:solidFill>
                  <a:schemeClr val="bg1"/>
                </a:solidFill>
              </a:rPr>
              <a:t>营销</a:t>
            </a:r>
            <a:endParaRPr lang="en-US" altLang="zh-CN" sz="2400" b="1" dirty="0">
              <a:solidFill>
                <a:schemeClr val="bg1"/>
              </a:solidFill>
            </a:endParaRPr>
          </a:p>
          <a:p>
            <a:pPr>
              <a:defRPr/>
            </a:pPr>
            <a:r>
              <a:rPr lang="zh-CN" altLang="en-US" sz="2400" b="1" dirty="0">
                <a:solidFill>
                  <a:schemeClr val="bg1"/>
                </a:solidFill>
              </a:rPr>
              <a:t>活</a:t>
            </a:r>
            <a:endParaRPr lang="en-US" altLang="zh-CN" sz="2400" b="1" dirty="0">
              <a:solidFill>
                <a:schemeClr val="bg1"/>
              </a:solidFill>
            </a:endParaRPr>
          </a:p>
          <a:p>
            <a:pPr>
              <a:defRPr/>
            </a:pPr>
            <a:r>
              <a:rPr lang="zh-CN" altLang="en-US" sz="2400" b="1" dirty="0">
                <a:solidFill>
                  <a:schemeClr val="bg1"/>
                </a:solidFill>
              </a:rPr>
              <a:t>动</a:t>
            </a:r>
          </a:p>
        </p:txBody>
      </p:sp>
      <p:sp>
        <p:nvSpPr>
          <p:cNvPr id="8" name="圆角矩形 7"/>
          <p:cNvSpPr/>
          <p:nvPr/>
        </p:nvSpPr>
        <p:spPr bwMode="auto">
          <a:xfrm>
            <a:off x="3500438" y="2930525"/>
            <a:ext cx="1500187" cy="500063"/>
          </a:xfrm>
          <a:prstGeom prst="roundRect">
            <a:avLst/>
          </a:prstGeom>
          <a:solidFill>
            <a:srgbClr val="0070C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lgn="ctr">
              <a:defRPr/>
            </a:pPr>
            <a:r>
              <a:rPr lang="en-US" altLang="zh-CN" sz="2800" b="1" dirty="0">
                <a:solidFill>
                  <a:schemeClr val="bg1"/>
                </a:solidFill>
              </a:rPr>
              <a:t>PC</a:t>
            </a:r>
            <a:r>
              <a:rPr lang="zh-CN" altLang="en-US" sz="2800" b="1" dirty="0">
                <a:solidFill>
                  <a:schemeClr val="bg1"/>
                </a:solidFill>
              </a:rPr>
              <a:t>网站</a:t>
            </a:r>
          </a:p>
        </p:txBody>
      </p:sp>
      <p:sp>
        <p:nvSpPr>
          <p:cNvPr id="9" name="圆角矩形 8"/>
          <p:cNvSpPr/>
          <p:nvPr/>
        </p:nvSpPr>
        <p:spPr bwMode="auto">
          <a:xfrm>
            <a:off x="3500438" y="5000625"/>
            <a:ext cx="1500187" cy="500063"/>
          </a:xfrm>
          <a:prstGeom prst="roundRect">
            <a:avLst/>
          </a:prstGeom>
          <a:solidFill>
            <a:srgbClr val="0070C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lgn="ctr">
              <a:defRPr/>
            </a:pPr>
            <a:r>
              <a:rPr lang="zh-CN" altLang="en-US" sz="2400" b="1" dirty="0">
                <a:solidFill>
                  <a:schemeClr val="bg1"/>
                </a:solidFill>
              </a:rPr>
              <a:t>微商城</a:t>
            </a:r>
          </a:p>
        </p:txBody>
      </p:sp>
      <p:sp>
        <p:nvSpPr>
          <p:cNvPr id="10" name="圆角矩形 9"/>
          <p:cNvSpPr/>
          <p:nvPr/>
        </p:nvSpPr>
        <p:spPr bwMode="auto">
          <a:xfrm>
            <a:off x="3500438" y="3643313"/>
            <a:ext cx="1500187" cy="500062"/>
          </a:xfrm>
          <a:prstGeom prst="roundRect">
            <a:avLst/>
          </a:prstGeom>
          <a:solidFill>
            <a:srgbClr val="0070C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en-US" altLang="zh-CN" sz="2400" b="1" dirty="0">
                <a:solidFill>
                  <a:schemeClr val="bg1"/>
                </a:solidFill>
              </a:rPr>
              <a:t>    APP</a:t>
            </a:r>
            <a:endParaRPr lang="zh-CN" altLang="en-US" sz="2400" b="1" dirty="0">
              <a:solidFill>
                <a:schemeClr val="bg1"/>
              </a:solidFill>
            </a:endParaRPr>
          </a:p>
        </p:txBody>
      </p:sp>
      <p:sp>
        <p:nvSpPr>
          <p:cNvPr id="13" name="圆角矩形 12"/>
          <p:cNvSpPr/>
          <p:nvPr/>
        </p:nvSpPr>
        <p:spPr bwMode="auto">
          <a:xfrm>
            <a:off x="7500938" y="2928938"/>
            <a:ext cx="428625" cy="2571750"/>
          </a:xfrm>
          <a:prstGeom prst="roundRect">
            <a:avLst/>
          </a:prstGeom>
          <a:solidFill>
            <a:srgbClr val="7030A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nchor="ctr"/>
          <a:lstStyle/>
          <a:p>
            <a:pPr algn="ctr">
              <a:defRPr/>
            </a:pPr>
            <a:r>
              <a:rPr lang="zh-CN" altLang="en-US" b="1" dirty="0">
                <a:solidFill>
                  <a:schemeClr val="bg1"/>
                </a:solidFill>
              </a:rPr>
              <a:t>客</a:t>
            </a:r>
            <a:endParaRPr lang="en-US" altLang="zh-CN" b="1" dirty="0">
              <a:solidFill>
                <a:schemeClr val="bg1"/>
              </a:solidFill>
            </a:endParaRPr>
          </a:p>
          <a:p>
            <a:pPr algn="ctr">
              <a:defRPr/>
            </a:pPr>
            <a:r>
              <a:rPr lang="zh-CN" altLang="en-US" b="1" dirty="0">
                <a:solidFill>
                  <a:schemeClr val="bg1"/>
                </a:solidFill>
              </a:rPr>
              <a:t>户</a:t>
            </a:r>
            <a:endParaRPr lang="en-US" altLang="zh-CN" b="1" dirty="0">
              <a:solidFill>
                <a:schemeClr val="bg1"/>
              </a:solidFill>
            </a:endParaRPr>
          </a:p>
          <a:p>
            <a:pPr algn="ctr">
              <a:defRPr/>
            </a:pPr>
            <a:r>
              <a:rPr lang="zh-CN" altLang="en-US" b="1" dirty="0">
                <a:solidFill>
                  <a:schemeClr val="bg1"/>
                </a:solidFill>
              </a:rPr>
              <a:t>关</a:t>
            </a:r>
            <a:endParaRPr lang="en-US" altLang="zh-CN" b="1" dirty="0">
              <a:solidFill>
                <a:schemeClr val="bg1"/>
              </a:solidFill>
            </a:endParaRPr>
          </a:p>
          <a:p>
            <a:pPr algn="ctr">
              <a:defRPr/>
            </a:pPr>
            <a:r>
              <a:rPr lang="zh-CN" altLang="en-US" b="1" dirty="0">
                <a:solidFill>
                  <a:schemeClr val="bg1"/>
                </a:solidFill>
              </a:rPr>
              <a:t>系</a:t>
            </a:r>
            <a:endParaRPr lang="en-US" altLang="zh-CN" b="1" dirty="0">
              <a:solidFill>
                <a:schemeClr val="bg1"/>
              </a:solidFill>
            </a:endParaRPr>
          </a:p>
          <a:p>
            <a:pPr algn="ctr">
              <a:defRPr/>
            </a:pPr>
            <a:r>
              <a:rPr lang="zh-CN" altLang="en-US" b="1" dirty="0">
                <a:solidFill>
                  <a:schemeClr val="bg1"/>
                </a:solidFill>
              </a:rPr>
              <a:t>管</a:t>
            </a:r>
            <a:endParaRPr lang="en-US" altLang="zh-CN" b="1" dirty="0">
              <a:solidFill>
                <a:schemeClr val="bg1"/>
              </a:solidFill>
            </a:endParaRPr>
          </a:p>
          <a:p>
            <a:pPr algn="ctr">
              <a:defRPr/>
            </a:pPr>
            <a:r>
              <a:rPr lang="zh-CN" altLang="en-US" b="1" dirty="0">
                <a:solidFill>
                  <a:schemeClr val="bg1"/>
                </a:solidFill>
              </a:rPr>
              <a:t>理</a:t>
            </a:r>
            <a:endParaRPr lang="en-US" altLang="zh-CN" b="1" dirty="0">
              <a:solidFill>
                <a:schemeClr val="bg1"/>
              </a:solidFill>
            </a:endParaRPr>
          </a:p>
          <a:p>
            <a:pPr algn="ctr">
              <a:defRPr/>
            </a:pPr>
            <a:r>
              <a:rPr lang="zh-CN" altLang="en-US" b="1" dirty="0">
                <a:solidFill>
                  <a:schemeClr val="bg1"/>
                </a:solidFill>
              </a:rPr>
              <a:t>系</a:t>
            </a:r>
            <a:endParaRPr lang="en-US" altLang="zh-CN" b="1" dirty="0">
              <a:solidFill>
                <a:schemeClr val="bg1"/>
              </a:solidFill>
            </a:endParaRPr>
          </a:p>
          <a:p>
            <a:pPr algn="ctr">
              <a:defRPr/>
            </a:pPr>
            <a:r>
              <a:rPr lang="zh-CN" altLang="en-US" b="1" dirty="0">
                <a:solidFill>
                  <a:schemeClr val="bg1"/>
                </a:solidFill>
              </a:rPr>
              <a:t>统</a:t>
            </a:r>
          </a:p>
        </p:txBody>
      </p:sp>
      <p:sp>
        <p:nvSpPr>
          <p:cNvPr id="14" name="圆角矩形 13"/>
          <p:cNvSpPr/>
          <p:nvPr/>
        </p:nvSpPr>
        <p:spPr bwMode="auto">
          <a:xfrm>
            <a:off x="8429625" y="2928938"/>
            <a:ext cx="428625" cy="2571750"/>
          </a:xfrm>
          <a:prstGeom prst="roundRect">
            <a:avLst/>
          </a:prstGeom>
          <a:solidFill>
            <a:srgbClr val="00B0F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nchor="ctr"/>
          <a:lstStyle/>
          <a:p>
            <a:pPr algn="ctr">
              <a:defRPr/>
            </a:pPr>
            <a:r>
              <a:rPr lang="zh-CN" altLang="en-US" b="1" dirty="0">
                <a:solidFill>
                  <a:schemeClr val="bg1"/>
                </a:solidFill>
              </a:rPr>
              <a:t>线下服务管</a:t>
            </a:r>
            <a:endParaRPr lang="en-US" altLang="zh-CN" b="1" dirty="0">
              <a:solidFill>
                <a:schemeClr val="bg1"/>
              </a:solidFill>
            </a:endParaRPr>
          </a:p>
          <a:p>
            <a:pPr algn="ctr">
              <a:defRPr/>
            </a:pPr>
            <a:r>
              <a:rPr lang="zh-CN" altLang="en-US" b="1" dirty="0">
                <a:solidFill>
                  <a:schemeClr val="bg1"/>
                </a:solidFill>
              </a:rPr>
              <a:t>理</a:t>
            </a:r>
            <a:endParaRPr lang="en-US" altLang="zh-CN" b="1" dirty="0">
              <a:solidFill>
                <a:schemeClr val="bg1"/>
              </a:solidFill>
            </a:endParaRPr>
          </a:p>
          <a:p>
            <a:pPr algn="ctr">
              <a:defRPr/>
            </a:pPr>
            <a:r>
              <a:rPr lang="zh-CN" altLang="en-US" b="1" dirty="0">
                <a:solidFill>
                  <a:schemeClr val="bg1"/>
                </a:solidFill>
              </a:rPr>
              <a:t>系</a:t>
            </a:r>
            <a:endParaRPr lang="en-US" altLang="zh-CN" b="1" dirty="0">
              <a:solidFill>
                <a:schemeClr val="bg1"/>
              </a:solidFill>
            </a:endParaRPr>
          </a:p>
          <a:p>
            <a:pPr algn="ctr">
              <a:defRPr/>
            </a:pPr>
            <a:r>
              <a:rPr lang="zh-CN" altLang="en-US" b="1" dirty="0">
                <a:solidFill>
                  <a:schemeClr val="bg1"/>
                </a:solidFill>
              </a:rPr>
              <a:t>统</a:t>
            </a:r>
          </a:p>
        </p:txBody>
      </p:sp>
      <p:sp>
        <p:nvSpPr>
          <p:cNvPr id="15" name="圆角矩形 14"/>
          <p:cNvSpPr/>
          <p:nvPr/>
        </p:nvSpPr>
        <p:spPr bwMode="auto">
          <a:xfrm>
            <a:off x="214313" y="1643063"/>
            <a:ext cx="2786062" cy="642937"/>
          </a:xfrm>
          <a:prstGeom prst="roundRect">
            <a:avLst/>
          </a:prstGeom>
          <a:solidFill>
            <a:srgbClr val="0070C0">
              <a:alpha val="48000"/>
            </a:srgbClr>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400" b="1" dirty="0">
                <a:solidFill>
                  <a:schemeClr val="bg1"/>
                </a:solidFill>
              </a:rPr>
              <a:t>  </a:t>
            </a:r>
            <a:r>
              <a:rPr lang="zh-CN" altLang="en-US" sz="2800" b="1" dirty="0">
                <a:solidFill>
                  <a:schemeClr val="bg1"/>
                </a:solidFill>
              </a:rPr>
              <a:t>市场推广系统</a:t>
            </a:r>
          </a:p>
        </p:txBody>
      </p:sp>
      <p:sp>
        <p:nvSpPr>
          <p:cNvPr id="16" name="圆角矩形 15"/>
          <p:cNvSpPr/>
          <p:nvPr/>
        </p:nvSpPr>
        <p:spPr bwMode="auto">
          <a:xfrm>
            <a:off x="3500438" y="1643063"/>
            <a:ext cx="1500187" cy="642937"/>
          </a:xfrm>
          <a:prstGeom prst="roundRect">
            <a:avLst/>
          </a:prstGeom>
          <a:solidFill>
            <a:srgbClr val="0070C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lgn="ctr">
              <a:defRPr/>
            </a:pPr>
            <a:r>
              <a:rPr lang="zh-CN" altLang="en-US" sz="2400" b="1" dirty="0">
                <a:solidFill>
                  <a:schemeClr val="bg1"/>
                </a:solidFill>
              </a:rPr>
              <a:t>展示系统</a:t>
            </a:r>
          </a:p>
        </p:txBody>
      </p:sp>
      <p:sp>
        <p:nvSpPr>
          <p:cNvPr id="17" name="圆角矩形 16"/>
          <p:cNvSpPr/>
          <p:nvPr/>
        </p:nvSpPr>
        <p:spPr bwMode="auto">
          <a:xfrm>
            <a:off x="5643563" y="1643063"/>
            <a:ext cx="3214687" cy="642937"/>
          </a:xfrm>
          <a:prstGeom prst="roundRect">
            <a:avLst/>
          </a:prstGeom>
          <a:solidFill>
            <a:srgbClr val="92D050">
              <a:alpha val="48000"/>
            </a:srgbClr>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800" b="1" dirty="0">
                <a:solidFill>
                  <a:schemeClr val="bg1"/>
                </a:solidFill>
              </a:rPr>
              <a:t>    运营管理系统</a:t>
            </a:r>
          </a:p>
        </p:txBody>
      </p:sp>
      <p:sp>
        <p:nvSpPr>
          <p:cNvPr id="18" name="圆角矩形 17"/>
          <p:cNvSpPr/>
          <p:nvPr/>
        </p:nvSpPr>
        <p:spPr bwMode="auto">
          <a:xfrm>
            <a:off x="3500438" y="4286250"/>
            <a:ext cx="1500187" cy="500063"/>
          </a:xfrm>
          <a:prstGeom prst="roundRect">
            <a:avLst/>
          </a:prstGeom>
          <a:solidFill>
            <a:srgbClr val="0070C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400" b="1" dirty="0">
                <a:solidFill>
                  <a:schemeClr val="bg1"/>
                </a:solidFill>
              </a:rPr>
              <a:t>着陆网页</a:t>
            </a:r>
          </a:p>
        </p:txBody>
      </p:sp>
      <p:sp>
        <p:nvSpPr>
          <p:cNvPr id="19" name="左大括号 18"/>
          <p:cNvSpPr/>
          <p:nvPr/>
        </p:nvSpPr>
        <p:spPr bwMode="auto">
          <a:xfrm rot="5400000">
            <a:off x="1393031" y="-107155"/>
            <a:ext cx="428625" cy="2786062"/>
          </a:xfrm>
          <a:prstGeom prst="leftBrace">
            <a:avLst>
              <a:gd name="adj1" fmla="val 16316"/>
              <a:gd name="adj2" fmla="val 50000"/>
            </a:avLst>
          </a:prstGeom>
          <a:noFill/>
          <a:ln w="25400"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20" name="左大括号 19"/>
          <p:cNvSpPr/>
          <p:nvPr/>
        </p:nvSpPr>
        <p:spPr bwMode="auto">
          <a:xfrm rot="5400000">
            <a:off x="7072312" y="-285749"/>
            <a:ext cx="428625" cy="3143250"/>
          </a:xfrm>
          <a:prstGeom prst="leftBrace">
            <a:avLst>
              <a:gd name="adj1" fmla="val 16316"/>
              <a:gd name="adj2" fmla="val 50000"/>
            </a:avLst>
          </a:prstGeom>
          <a:noFill/>
          <a:ln w="25400"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21" name="左大括号 20"/>
          <p:cNvSpPr/>
          <p:nvPr/>
        </p:nvSpPr>
        <p:spPr bwMode="auto">
          <a:xfrm rot="5400000">
            <a:off x="4036219" y="535782"/>
            <a:ext cx="428625" cy="1500187"/>
          </a:xfrm>
          <a:prstGeom prst="leftBrace">
            <a:avLst>
              <a:gd name="adj1" fmla="val 16316"/>
              <a:gd name="adj2" fmla="val 50000"/>
            </a:avLst>
          </a:prstGeom>
          <a:noFill/>
          <a:ln w="25400"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22" name="圆角矩形 21"/>
          <p:cNvSpPr/>
          <p:nvPr/>
        </p:nvSpPr>
        <p:spPr bwMode="auto">
          <a:xfrm>
            <a:off x="214313" y="500063"/>
            <a:ext cx="2786062" cy="428625"/>
          </a:xfrm>
          <a:prstGeom prst="roundRect">
            <a:avLst/>
          </a:prstGeom>
          <a:solidFill>
            <a:srgbClr val="FF0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000" b="1" dirty="0">
                <a:solidFill>
                  <a:schemeClr val="bg1"/>
                </a:solidFill>
              </a:rPr>
              <a:t>     市场营销活动部门</a:t>
            </a:r>
          </a:p>
        </p:txBody>
      </p:sp>
      <p:sp>
        <p:nvSpPr>
          <p:cNvPr id="23" name="圆角矩形 22"/>
          <p:cNvSpPr/>
          <p:nvPr/>
        </p:nvSpPr>
        <p:spPr bwMode="auto">
          <a:xfrm>
            <a:off x="3500438" y="500063"/>
            <a:ext cx="1500187" cy="428625"/>
          </a:xfrm>
          <a:prstGeom prst="roundRect">
            <a:avLst/>
          </a:prstGeom>
          <a:solidFill>
            <a:schemeClr val="accent1"/>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000" b="1" dirty="0">
                <a:solidFill>
                  <a:schemeClr val="bg1"/>
                </a:solidFill>
              </a:rPr>
              <a:t>  运营部门</a:t>
            </a:r>
          </a:p>
        </p:txBody>
      </p:sp>
      <p:sp>
        <p:nvSpPr>
          <p:cNvPr id="24" name="圆角矩形 23"/>
          <p:cNvSpPr/>
          <p:nvPr/>
        </p:nvSpPr>
        <p:spPr bwMode="auto">
          <a:xfrm>
            <a:off x="5643563" y="500063"/>
            <a:ext cx="3214687" cy="428625"/>
          </a:xfrm>
          <a:prstGeom prst="roundRect">
            <a:avLst/>
          </a:prstGeom>
          <a:solidFill>
            <a:srgbClr val="00B05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000" b="1" dirty="0">
                <a:solidFill>
                  <a:schemeClr val="bg1"/>
                </a:solidFill>
              </a:rPr>
              <a:t>     市场、财务及客服部门</a:t>
            </a:r>
          </a:p>
        </p:txBody>
      </p:sp>
      <p:sp>
        <p:nvSpPr>
          <p:cNvPr id="25" name="左大括号 24"/>
          <p:cNvSpPr/>
          <p:nvPr/>
        </p:nvSpPr>
        <p:spPr bwMode="auto">
          <a:xfrm rot="16200000">
            <a:off x="4286251" y="1571625"/>
            <a:ext cx="500062" cy="8643937"/>
          </a:xfrm>
          <a:prstGeom prst="leftBrace">
            <a:avLst>
              <a:gd name="adj1" fmla="val 8333"/>
              <a:gd name="adj2" fmla="val 50167"/>
            </a:avLst>
          </a:prstGeom>
          <a:noFill/>
          <a:ln w="25400"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26" name="圆角矩形 25"/>
          <p:cNvSpPr/>
          <p:nvPr/>
        </p:nvSpPr>
        <p:spPr bwMode="auto">
          <a:xfrm>
            <a:off x="2571750" y="6215063"/>
            <a:ext cx="4000500" cy="428625"/>
          </a:xfrm>
          <a:prstGeom prst="roundRect">
            <a:avLst/>
          </a:prstGeom>
          <a:solidFill>
            <a:srgbClr val="00B0F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sz="2000" b="1" dirty="0">
                <a:solidFill>
                  <a:schemeClr val="bg1"/>
                </a:solidFill>
              </a:rPr>
              <a:t>  人事行政、产品技术、采销部门</a:t>
            </a:r>
          </a:p>
        </p:txBody>
      </p:sp>
      <p:sp>
        <p:nvSpPr>
          <p:cNvPr id="27" name="右箭头 26"/>
          <p:cNvSpPr/>
          <p:nvPr/>
        </p:nvSpPr>
        <p:spPr bwMode="auto">
          <a:xfrm>
            <a:off x="785813" y="4000500"/>
            <a:ext cx="428625" cy="428625"/>
          </a:xfrm>
          <a:prstGeom prst="rightArrow">
            <a:avLst/>
          </a:prstGeom>
          <a:solidFill>
            <a:srgbClr val="FFC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28" name="右箭头 27"/>
          <p:cNvSpPr/>
          <p:nvPr/>
        </p:nvSpPr>
        <p:spPr bwMode="auto">
          <a:xfrm>
            <a:off x="3071813" y="5072063"/>
            <a:ext cx="428625" cy="428625"/>
          </a:xfrm>
          <a:prstGeom prst="rightArrow">
            <a:avLst/>
          </a:prstGeom>
          <a:solidFill>
            <a:srgbClr val="FFC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29" name="右箭头 28"/>
          <p:cNvSpPr/>
          <p:nvPr/>
        </p:nvSpPr>
        <p:spPr bwMode="auto">
          <a:xfrm>
            <a:off x="3071813" y="4357688"/>
            <a:ext cx="428625" cy="428625"/>
          </a:xfrm>
          <a:prstGeom prst="rightArrow">
            <a:avLst/>
          </a:prstGeom>
          <a:solidFill>
            <a:srgbClr val="FFC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30" name="右箭头 29"/>
          <p:cNvSpPr/>
          <p:nvPr/>
        </p:nvSpPr>
        <p:spPr bwMode="auto">
          <a:xfrm>
            <a:off x="3071813" y="3714750"/>
            <a:ext cx="428625" cy="428625"/>
          </a:xfrm>
          <a:prstGeom prst="rightArrow">
            <a:avLst/>
          </a:prstGeom>
          <a:solidFill>
            <a:srgbClr val="FFC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31" name="右箭头 30"/>
          <p:cNvSpPr/>
          <p:nvPr/>
        </p:nvSpPr>
        <p:spPr bwMode="auto">
          <a:xfrm>
            <a:off x="3071813" y="3000375"/>
            <a:ext cx="428625" cy="428625"/>
          </a:xfrm>
          <a:prstGeom prst="rightArrow">
            <a:avLst/>
          </a:prstGeom>
          <a:solidFill>
            <a:srgbClr val="FFC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32" name="右箭头 31"/>
          <p:cNvSpPr/>
          <p:nvPr/>
        </p:nvSpPr>
        <p:spPr bwMode="auto">
          <a:xfrm>
            <a:off x="5143500" y="3071813"/>
            <a:ext cx="428625" cy="428625"/>
          </a:xfrm>
          <a:prstGeom prst="rightArrow">
            <a:avLst/>
          </a:prstGeom>
          <a:solidFill>
            <a:srgbClr val="FFC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33" name="右箭头 32"/>
          <p:cNvSpPr/>
          <p:nvPr/>
        </p:nvSpPr>
        <p:spPr bwMode="auto">
          <a:xfrm>
            <a:off x="5143500" y="4929188"/>
            <a:ext cx="428625" cy="428625"/>
          </a:xfrm>
          <a:prstGeom prst="rightArrow">
            <a:avLst/>
          </a:prstGeom>
          <a:solidFill>
            <a:srgbClr val="FFC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grpSp>
        <p:nvGrpSpPr>
          <p:cNvPr id="3" name="组合 42"/>
          <p:cNvGrpSpPr>
            <a:grpSpLocks/>
          </p:cNvGrpSpPr>
          <p:nvPr/>
        </p:nvGrpSpPr>
        <p:grpSpPr bwMode="auto">
          <a:xfrm>
            <a:off x="5643563" y="2928938"/>
            <a:ext cx="1214437" cy="2571750"/>
            <a:chOff x="5643570" y="2928934"/>
            <a:chExt cx="1214446" cy="2571768"/>
          </a:xfrm>
        </p:grpSpPr>
        <p:sp>
          <p:nvSpPr>
            <p:cNvPr id="11" name="圆角矩形 10"/>
            <p:cNvSpPr/>
            <p:nvPr/>
          </p:nvSpPr>
          <p:spPr bwMode="auto">
            <a:xfrm>
              <a:off x="5643570" y="2928934"/>
              <a:ext cx="1214446" cy="714380"/>
            </a:xfrm>
            <a:prstGeom prst="roundRect">
              <a:avLst/>
            </a:prstGeom>
            <a:solidFill>
              <a:srgbClr val="92D05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b="1" dirty="0">
                  <a:solidFill>
                    <a:schemeClr val="bg1"/>
                  </a:solidFill>
                </a:rPr>
                <a:t>询盘管理</a:t>
              </a:r>
              <a:endParaRPr lang="en-US" altLang="zh-CN" b="1" dirty="0">
                <a:solidFill>
                  <a:schemeClr val="bg1"/>
                </a:solidFill>
              </a:endParaRPr>
            </a:p>
            <a:p>
              <a:pPr>
                <a:defRPr/>
              </a:pPr>
              <a:r>
                <a:rPr lang="en-US" altLang="zh-CN" b="1" dirty="0">
                  <a:solidFill>
                    <a:schemeClr val="bg1"/>
                  </a:solidFill>
                </a:rPr>
                <a:t>    </a:t>
              </a:r>
              <a:r>
                <a:rPr lang="zh-CN" altLang="en-US" b="1" dirty="0">
                  <a:solidFill>
                    <a:schemeClr val="bg1"/>
                  </a:solidFill>
                </a:rPr>
                <a:t>系统</a:t>
              </a:r>
            </a:p>
          </p:txBody>
        </p:sp>
        <p:sp>
          <p:nvSpPr>
            <p:cNvPr id="12" name="圆角矩形 11"/>
            <p:cNvSpPr/>
            <p:nvPr/>
          </p:nvSpPr>
          <p:spPr bwMode="auto">
            <a:xfrm>
              <a:off x="5643570" y="4786322"/>
              <a:ext cx="1214446" cy="714380"/>
            </a:xfrm>
            <a:prstGeom prst="roundRect">
              <a:avLst/>
            </a:prstGeom>
            <a:solidFill>
              <a:srgbClr val="92D05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r>
                <a:rPr lang="zh-CN" altLang="en-US" b="1" dirty="0">
                  <a:solidFill>
                    <a:schemeClr val="bg1"/>
                  </a:solidFill>
                </a:rPr>
                <a:t>购买管理</a:t>
              </a:r>
              <a:endParaRPr lang="en-US" altLang="zh-CN" b="1" dirty="0">
                <a:solidFill>
                  <a:schemeClr val="bg1"/>
                </a:solidFill>
              </a:endParaRPr>
            </a:p>
            <a:p>
              <a:pPr>
                <a:defRPr/>
              </a:pPr>
              <a:r>
                <a:rPr lang="en-US" altLang="zh-CN" b="1" dirty="0">
                  <a:solidFill>
                    <a:schemeClr val="bg1"/>
                  </a:solidFill>
                </a:rPr>
                <a:t>    </a:t>
              </a:r>
              <a:r>
                <a:rPr lang="zh-CN" altLang="en-US" b="1" dirty="0">
                  <a:solidFill>
                    <a:schemeClr val="bg1"/>
                  </a:solidFill>
                </a:rPr>
                <a:t>系统</a:t>
              </a:r>
            </a:p>
          </p:txBody>
        </p:sp>
        <p:cxnSp>
          <p:nvCxnSpPr>
            <p:cNvPr id="35" name="直接连接符 34"/>
            <p:cNvCxnSpPr/>
            <p:nvPr/>
          </p:nvCxnSpPr>
          <p:spPr bwMode="auto">
            <a:xfrm rot="5400000">
              <a:off x="5001422" y="4214024"/>
              <a:ext cx="1285884" cy="1587"/>
            </a:xfrm>
            <a:prstGeom prst="line">
              <a:avLst/>
            </a:prstGeom>
            <a:solidFill>
              <a:schemeClr val="accent1"/>
            </a:solidFill>
            <a:ln w="19050" cap="flat" cmpd="sng" algn="ctr">
              <a:solidFill>
                <a:srgbClr val="92D050"/>
              </a:solidFill>
              <a:prstDash val="sysDash"/>
              <a:round/>
              <a:headEnd type="none" w="med" len="med"/>
              <a:tailEnd type="none" w="med" len="med"/>
            </a:ln>
            <a:effectLst>
              <a:outerShdw dist="17961" dir="2700000" algn="ctr" rotWithShape="0">
                <a:schemeClr val="tx1">
                  <a:gamma/>
                  <a:shade val="60000"/>
                  <a:invGamma/>
                </a:schemeClr>
              </a:outerShdw>
            </a:effectLst>
          </p:spPr>
        </p:cxnSp>
        <p:cxnSp>
          <p:nvCxnSpPr>
            <p:cNvPr id="40" name="直接连接符 39"/>
            <p:cNvCxnSpPr/>
            <p:nvPr/>
          </p:nvCxnSpPr>
          <p:spPr bwMode="auto">
            <a:xfrm rot="5400000">
              <a:off x="6214280" y="4214024"/>
              <a:ext cx="1285884" cy="1587"/>
            </a:xfrm>
            <a:prstGeom prst="line">
              <a:avLst/>
            </a:prstGeom>
            <a:solidFill>
              <a:schemeClr val="accent1"/>
            </a:solidFill>
            <a:ln w="19050" cap="flat" cmpd="sng" algn="ctr">
              <a:solidFill>
                <a:srgbClr val="92D050"/>
              </a:solidFill>
              <a:prstDash val="sysDash"/>
              <a:round/>
              <a:headEnd type="none" w="med" len="med"/>
              <a:tailEnd type="none" w="med" len="med"/>
            </a:ln>
            <a:effectLst>
              <a:outerShdw dist="17961" dir="2700000" algn="ctr" rotWithShape="0">
                <a:schemeClr val="tx1">
                  <a:gamma/>
                  <a:shade val="60000"/>
                  <a:invGamma/>
                </a:schemeClr>
              </a:outerShdw>
            </a:effectLst>
          </p:spPr>
        </p:cxnSp>
      </p:grpSp>
      <p:sp>
        <p:nvSpPr>
          <p:cNvPr id="41" name="右箭头 40"/>
          <p:cNvSpPr/>
          <p:nvPr/>
        </p:nvSpPr>
        <p:spPr bwMode="auto">
          <a:xfrm>
            <a:off x="7000875" y="3929063"/>
            <a:ext cx="428625" cy="428625"/>
          </a:xfrm>
          <a:prstGeom prst="rightArrow">
            <a:avLst/>
          </a:prstGeom>
          <a:solidFill>
            <a:srgbClr val="FFC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42" name="右箭头 41"/>
          <p:cNvSpPr/>
          <p:nvPr/>
        </p:nvSpPr>
        <p:spPr bwMode="auto">
          <a:xfrm>
            <a:off x="8001000" y="3929063"/>
            <a:ext cx="428625" cy="428625"/>
          </a:xfrm>
          <a:prstGeom prst="rightArrow">
            <a:avLst/>
          </a:prstGeom>
          <a:solidFill>
            <a:srgbClr val="FFC000"/>
          </a:solidFill>
          <a:ln w="9525" cap="flat" cmpd="sng" algn="ctr">
            <a:no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ppt_w</p:attrName>
                                        </p:attrNameLst>
                                      </p:cBhvr>
                                      <p:tavLst>
                                        <p:tav tm="0">
                                          <p:val>
                                            <p:fltVal val="0"/>
                                          </p:val>
                                        </p:tav>
                                        <p:tav tm="100000">
                                          <p:val>
                                            <p:strVal val="#ppt_w"/>
                                          </p:val>
                                        </p:tav>
                                      </p:tavLst>
                                    </p:anim>
                                    <p:anim calcmode="lin" valueType="num">
                                      <p:cBhvr>
                                        <p:cTn id="10"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ppt_x</p:attrName>
                                        </p:attrNameLst>
                                      </p:cBhvr>
                                      <p:tavLst>
                                        <p:tav tm="0">
                                          <p:val>
                                            <p:strVal val="#ppt_x-#ppt_w/2"/>
                                          </p:val>
                                        </p:tav>
                                        <p:tav tm="100000">
                                          <p:val>
                                            <p:strVal val="#ppt_x"/>
                                          </p:val>
                                        </p:tav>
                                      </p:tavLst>
                                    </p:anim>
                                    <p:anim calcmode="lin" valueType="num">
                                      <p:cBhvr>
                                        <p:cTn id="16" dur="500" fill="hold"/>
                                        <p:tgtEl>
                                          <p:spTgt spid="27"/>
                                        </p:tgtEl>
                                        <p:attrNameLst>
                                          <p:attrName>ppt_y</p:attrName>
                                        </p:attrNameLst>
                                      </p:cBhvr>
                                      <p:tavLst>
                                        <p:tav tm="0">
                                          <p:val>
                                            <p:strVal val="#ppt_y"/>
                                          </p:val>
                                        </p:tav>
                                        <p:tav tm="100000">
                                          <p:val>
                                            <p:strVal val="#ppt_y"/>
                                          </p:val>
                                        </p:tav>
                                      </p:tavLst>
                                    </p:anim>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ppt_w/2"/>
                                          </p:val>
                                        </p:tav>
                                        <p:tav tm="100000">
                                          <p:val>
                                            <p:strVal val="#ppt_x"/>
                                          </p:val>
                                        </p:tav>
                                      </p:tavLst>
                                    </p:anim>
                                    <p:anim calcmode="lin" valueType="num">
                                      <p:cBhvr>
                                        <p:cTn id="24" dur="500" fill="hold"/>
                                        <p:tgtEl>
                                          <p:spTgt spid="2"/>
                                        </p:tgtEl>
                                        <p:attrNameLst>
                                          <p:attrName>ppt_y</p:attrName>
                                        </p:attrNameLst>
                                      </p:cBhvr>
                                      <p:tavLst>
                                        <p:tav tm="0">
                                          <p:val>
                                            <p:strVal val="#ppt_y"/>
                                          </p:val>
                                        </p:tav>
                                        <p:tav tm="100000">
                                          <p:val>
                                            <p:strVal val="#ppt_y"/>
                                          </p:val>
                                        </p:tav>
                                      </p:tavLst>
                                    </p:anim>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ppt_x</p:attrName>
                                        </p:attrNameLst>
                                      </p:cBhvr>
                                      <p:tavLst>
                                        <p:tav tm="0">
                                          <p:val>
                                            <p:strVal val="#ppt_x-#ppt_w/2"/>
                                          </p:val>
                                        </p:tav>
                                        <p:tav tm="100000">
                                          <p:val>
                                            <p:strVal val="#ppt_x"/>
                                          </p:val>
                                        </p:tav>
                                      </p:tavLst>
                                    </p:anim>
                                    <p:anim calcmode="lin" valueType="num">
                                      <p:cBhvr>
                                        <p:cTn id="32" dur="500" fill="hold"/>
                                        <p:tgtEl>
                                          <p:spTgt spid="31"/>
                                        </p:tgtEl>
                                        <p:attrNameLst>
                                          <p:attrName>ppt_y</p:attrName>
                                        </p:attrNameLst>
                                      </p:cBhvr>
                                      <p:tavLst>
                                        <p:tav tm="0">
                                          <p:val>
                                            <p:strVal val="#ppt_y"/>
                                          </p:val>
                                        </p:tav>
                                        <p:tav tm="100000">
                                          <p:val>
                                            <p:strVal val="#ppt_y"/>
                                          </p:val>
                                        </p:tav>
                                      </p:tavLst>
                                    </p:anim>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strVal val="#ppt_h"/>
                                          </p:val>
                                        </p:tav>
                                        <p:tav tm="100000">
                                          <p:val>
                                            <p:strVal val="#ppt_h"/>
                                          </p:val>
                                        </p:tav>
                                      </p:tavLst>
                                    </p:anim>
                                  </p:childTnLst>
                                </p:cTn>
                              </p:par>
                              <p:par>
                                <p:cTn id="35" presetID="17" presetClass="entr" presetSubtype="8"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ppt_x</p:attrName>
                                        </p:attrNameLst>
                                      </p:cBhvr>
                                      <p:tavLst>
                                        <p:tav tm="0">
                                          <p:val>
                                            <p:strVal val="#ppt_x-#ppt_w/2"/>
                                          </p:val>
                                        </p:tav>
                                        <p:tav tm="100000">
                                          <p:val>
                                            <p:strVal val="#ppt_x"/>
                                          </p:val>
                                        </p:tav>
                                      </p:tavLst>
                                    </p:anim>
                                    <p:anim calcmode="lin" valueType="num">
                                      <p:cBhvr>
                                        <p:cTn id="38" dur="500" fill="hold"/>
                                        <p:tgtEl>
                                          <p:spTgt spid="30"/>
                                        </p:tgtEl>
                                        <p:attrNameLst>
                                          <p:attrName>ppt_y</p:attrName>
                                        </p:attrNameLst>
                                      </p:cBhvr>
                                      <p:tavLst>
                                        <p:tav tm="0">
                                          <p:val>
                                            <p:strVal val="#ppt_y"/>
                                          </p:val>
                                        </p:tav>
                                        <p:tav tm="100000">
                                          <p:val>
                                            <p:strVal val="#ppt_y"/>
                                          </p:val>
                                        </p:tav>
                                      </p:tavLst>
                                    </p:anim>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strVal val="#ppt_h"/>
                                          </p:val>
                                        </p:tav>
                                        <p:tav tm="100000">
                                          <p:val>
                                            <p:strVal val="#ppt_h"/>
                                          </p:val>
                                        </p:tav>
                                      </p:tavLst>
                                    </p:anim>
                                  </p:childTnLst>
                                </p:cTn>
                              </p:par>
                              <p:par>
                                <p:cTn id="41" presetID="17" presetClass="entr" presetSubtype="8"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ppt_x</p:attrName>
                                        </p:attrNameLst>
                                      </p:cBhvr>
                                      <p:tavLst>
                                        <p:tav tm="0">
                                          <p:val>
                                            <p:strVal val="#ppt_x-#ppt_w/2"/>
                                          </p:val>
                                        </p:tav>
                                        <p:tav tm="100000">
                                          <p:val>
                                            <p:strVal val="#ppt_x"/>
                                          </p:val>
                                        </p:tav>
                                      </p:tavLst>
                                    </p:anim>
                                    <p:anim calcmode="lin" valueType="num">
                                      <p:cBhvr>
                                        <p:cTn id="44" dur="500" fill="hold"/>
                                        <p:tgtEl>
                                          <p:spTgt spid="29"/>
                                        </p:tgtEl>
                                        <p:attrNameLst>
                                          <p:attrName>ppt_y</p:attrName>
                                        </p:attrNameLst>
                                      </p:cBhvr>
                                      <p:tavLst>
                                        <p:tav tm="0">
                                          <p:val>
                                            <p:strVal val="#ppt_y"/>
                                          </p:val>
                                        </p:tav>
                                        <p:tav tm="100000">
                                          <p:val>
                                            <p:strVal val="#ppt_y"/>
                                          </p:val>
                                        </p:tav>
                                      </p:tavLst>
                                    </p:anim>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strVal val="#ppt_h"/>
                                          </p:val>
                                        </p:tav>
                                        <p:tav tm="100000">
                                          <p:val>
                                            <p:strVal val="#ppt_h"/>
                                          </p:val>
                                        </p:tav>
                                      </p:tavLst>
                                    </p:anim>
                                  </p:childTnLst>
                                </p:cTn>
                              </p:par>
                              <p:par>
                                <p:cTn id="47" presetID="17" presetClass="entr" presetSubtype="8"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ppt_x</p:attrName>
                                        </p:attrNameLst>
                                      </p:cBhvr>
                                      <p:tavLst>
                                        <p:tav tm="0">
                                          <p:val>
                                            <p:strVal val="#ppt_x-#ppt_w/2"/>
                                          </p:val>
                                        </p:tav>
                                        <p:tav tm="100000">
                                          <p:val>
                                            <p:strVal val="#ppt_x"/>
                                          </p:val>
                                        </p:tav>
                                      </p:tavLst>
                                    </p:anim>
                                    <p:anim calcmode="lin" valueType="num">
                                      <p:cBhvr>
                                        <p:cTn id="50" dur="500" fill="hold"/>
                                        <p:tgtEl>
                                          <p:spTgt spid="28"/>
                                        </p:tgtEl>
                                        <p:attrNameLst>
                                          <p:attrName>ppt_y</p:attrName>
                                        </p:attrNameLst>
                                      </p:cBhvr>
                                      <p:tavLst>
                                        <p:tav tm="0">
                                          <p:val>
                                            <p:strVal val="#ppt_y"/>
                                          </p:val>
                                        </p:tav>
                                        <p:tav tm="100000">
                                          <p:val>
                                            <p:strVal val="#ppt_y"/>
                                          </p:val>
                                        </p:tav>
                                      </p:tavLst>
                                    </p:anim>
                                    <p:anim calcmode="lin" valueType="num">
                                      <p:cBhvr>
                                        <p:cTn id="51" dur="500" fill="hold"/>
                                        <p:tgtEl>
                                          <p:spTgt spid="28"/>
                                        </p:tgtEl>
                                        <p:attrNameLst>
                                          <p:attrName>ppt_w</p:attrName>
                                        </p:attrNameLst>
                                      </p:cBhvr>
                                      <p:tavLst>
                                        <p:tav tm="0">
                                          <p:val>
                                            <p:fltVal val="0"/>
                                          </p:val>
                                        </p:tav>
                                        <p:tav tm="100000">
                                          <p:val>
                                            <p:strVal val="#ppt_w"/>
                                          </p:val>
                                        </p:tav>
                                      </p:tavLst>
                                    </p:anim>
                                    <p:anim calcmode="lin" valueType="num">
                                      <p:cBhvr>
                                        <p:cTn id="52" dur="5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17" presetClass="entr" presetSubtype="8"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ppt_x</p:attrName>
                                        </p:attrNameLst>
                                      </p:cBhvr>
                                      <p:tavLst>
                                        <p:tav tm="0">
                                          <p:val>
                                            <p:strVal val="#ppt_x-#ppt_w/2"/>
                                          </p:val>
                                        </p:tav>
                                        <p:tav tm="100000">
                                          <p:val>
                                            <p:strVal val="#ppt_x"/>
                                          </p:val>
                                        </p:tav>
                                      </p:tavLst>
                                    </p:anim>
                                    <p:anim calcmode="lin" valueType="num">
                                      <p:cBhvr>
                                        <p:cTn id="58" dur="500" fill="hold"/>
                                        <p:tgtEl>
                                          <p:spTgt spid="8"/>
                                        </p:tgtEl>
                                        <p:attrNameLst>
                                          <p:attrName>ppt_y</p:attrName>
                                        </p:attrNameLst>
                                      </p:cBhvr>
                                      <p:tavLst>
                                        <p:tav tm="0">
                                          <p:val>
                                            <p:strVal val="#ppt_y"/>
                                          </p:val>
                                        </p:tav>
                                        <p:tav tm="100000">
                                          <p:val>
                                            <p:strVal val="#ppt_y"/>
                                          </p:val>
                                        </p:tav>
                                      </p:tavLst>
                                    </p:anim>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strVal val="#ppt_h"/>
                                          </p:val>
                                        </p:tav>
                                        <p:tav tm="100000">
                                          <p:val>
                                            <p:strVal val="#ppt_h"/>
                                          </p:val>
                                        </p:tav>
                                      </p:tavLst>
                                    </p:anim>
                                  </p:childTnLst>
                                </p:cTn>
                              </p:par>
                              <p:par>
                                <p:cTn id="61" presetID="17" presetClass="entr" presetSubtype="8"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ppt_x</p:attrName>
                                        </p:attrNameLst>
                                      </p:cBhvr>
                                      <p:tavLst>
                                        <p:tav tm="0">
                                          <p:val>
                                            <p:strVal val="#ppt_x-#ppt_w/2"/>
                                          </p:val>
                                        </p:tav>
                                        <p:tav tm="100000">
                                          <p:val>
                                            <p:strVal val="#ppt_x"/>
                                          </p:val>
                                        </p:tav>
                                      </p:tavLst>
                                    </p:anim>
                                    <p:anim calcmode="lin" valueType="num">
                                      <p:cBhvr>
                                        <p:cTn id="64" dur="500" fill="hold"/>
                                        <p:tgtEl>
                                          <p:spTgt spid="10"/>
                                        </p:tgtEl>
                                        <p:attrNameLst>
                                          <p:attrName>ppt_y</p:attrName>
                                        </p:attrNameLst>
                                      </p:cBhvr>
                                      <p:tavLst>
                                        <p:tav tm="0">
                                          <p:val>
                                            <p:strVal val="#ppt_y"/>
                                          </p:val>
                                        </p:tav>
                                        <p:tav tm="100000">
                                          <p:val>
                                            <p:strVal val="#ppt_y"/>
                                          </p:val>
                                        </p:tav>
                                      </p:tavLst>
                                    </p:anim>
                                    <p:anim calcmode="lin" valueType="num">
                                      <p:cBhvr>
                                        <p:cTn id="65" dur="500" fill="hold"/>
                                        <p:tgtEl>
                                          <p:spTgt spid="10"/>
                                        </p:tgtEl>
                                        <p:attrNameLst>
                                          <p:attrName>ppt_w</p:attrName>
                                        </p:attrNameLst>
                                      </p:cBhvr>
                                      <p:tavLst>
                                        <p:tav tm="0">
                                          <p:val>
                                            <p:fltVal val="0"/>
                                          </p:val>
                                        </p:tav>
                                        <p:tav tm="100000">
                                          <p:val>
                                            <p:strVal val="#ppt_w"/>
                                          </p:val>
                                        </p:tav>
                                      </p:tavLst>
                                    </p:anim>
                                    <p:anim calcmode="lin" valueType="num">
                                      <p:cBhvr>
                                        <p:cTn id="66" dur="500" fill="hold"/>
                                        <p:tgtEl>
                                          <p:spTgt spid="10"/>
                                        </p:tgtEl>
                                        <p:attrNameLst>
                                          <p:attrName>ppt_h</p:attrName>
                                        </p:attrNameLst>
                                      </p:cBhvr>
                                      <p:tavLst>
                                        <p:tav tm="0">
                                          <p:val>
                                            <p:strVal val="#ppt_h"/>
                                          </p:val>
                                        </p:tav>
                                        <p:tav tm="100000">
                                          <p:val>
                                            <p:strVal val="#ppt_h"/>
                                          </p:val>
                                        </p:tav>
                                      </p:tavLst>
                                    </p:anim>
                                  </p:childTnLst>
                                </p:cTn>
                              </p:par>
                              <p:par>
                                <p:cTn id="67" presetID="17" presetClass="entr" presetSubtype="8"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ppt_x</p:attrName>
                                        </p:attrNameLst>
                                      </p:cBhvr>
                                      <p:tavLst>
                                        <p:tav tm="0">
                                          <p:val>
                                            <p:strVal val="#ppt_x-#ppt_w/2"/>
                                          </p:val>
                                        </p:tav>
                                        <p:tav tm="100000">
                                          <p:val>
                                            <p:strVal val="#ppt_x"/>
                                          </p:val>
                                        </p:tav>
                                      </p:tavLst>
                                    </p:anim>
                                    <p:anim calcmode="lin" valueType="num">
                                      <p:cBhvr>
                                        <p:cTn id="70" dur="500" fill="hold"/>
                                        <p:tgtEl>
                                          <p:spTgt spid="18"/>
                                        </p:tgtEl>
                                        <p:attrNameLst>
                                          <p:attrName>ppt_y</p:attrName>
                                        </p:attrNameLst>
                                      </p:cBhvr>
                                      <p:tavLst>
                                        <p:tav tm="0">
                                          <p:val>
                                            <p:strVal val="#ppt_y"/>
                                          </p:val>
                                        </p:tav>
                                        <p:tav tm="100000">
                                          <p:val>
                                            <p:strVal val="#ppt_y"/>
                                          </p:val>
                                        </p:tav>
                                      </p:tavLst>
                                    </p:anim>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strVal val="#ppt_h"/>
                                          </p:val>
                                        </p:tav>
                                        <p:tav tm="100000">
                                          <p:val>
                                            <p:strVal val="#ppt_h"/>
                                          </p:val>
                                        </p:tav>
                                      </p:tavLst>
                                    </p:anim>
                                  </p:childTnLst>
                                </p:cTn>
                              </p:par>
                              <p:par>
                                <p:cTn id="73" presetID="17" presetClass="entr" presetSubtype="8"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p:cTn id="75" dur="500" fill="hold"/>
                                        <p:tgtEl>
                                          <p:spTgt spid="9"/>
                                        </p:tgtEl>
                                        <p:attrNameLst>
                                          <p:attrName>ppt_x</p:attrName>
                                        </p:attrNameLst>
                                      </p:cBhvr>
                                      <p:tavLst>
                                        <p:tav tm="0">
                                          <p:val>
                                            <p:strVal val="#ppt_x-#ppt_w/2"/>
                                          </p:val>
                                        </p:tav>
                                        <p:tav tm="100000">
                                          <p:val>
                                            <p:strVal val="#ppt_x"/>
                                          </p:val>
                                        </p:tav>
                                      </p:tavLst>
                                    </p:anim>
                                    <p:anim calcmode="lin" valueType="num">
                                      <p:cBhvr>
                                        <p:cTn id="76" dur="500" fill="hold"/>
                                        <p:tgtEl>
                                          <p:spTgt spid="9"/>
                                        </p:tgtEl>
                                        <p:attrNameLst>
                                          <p:attrName>ppt_y</p:attrName>
                                        </p:attrNameLst>
                                      </p:cBhvr>
                                      <p:tavLst>
                                        <p:tav tm="0">
                                          <p:val>
                                            <p:strVal val="#ppt_y"/>
                                          </p:val>
                                        </p:tav>
                                        <p:tav tm="100000">
                                          <p:val>
                                            <p:strVal val="#ppt_y"/>
                                          </p:val>
                                        </p:tav>
                                      </p:tavLst>
                                    </p:anim>
                                    <p:anim calcmode="lin" valueType="num">
                                      <p:cBhvr>
                                        <p:cTn id="77" dur="500" fill="hold"/>
                                        <p:tgtEl>
                                          <p:spTgt spid="9"/>
                                        </p:tgtEl>
                                        <p:attrNameLst>
                                          <p:attrName>ppt_w</p:attrName>
                                        </p:attrNameLst>
                                      </p:cBhvr>
                                      <p:tavLst>
                                        <p:tav tm="0">
                                          <p:val>
                                            <p:fltVal val="0"/>
                                          </p:val>
                                        </p:tav>
                                        <p:tav tm="100000">
                                          <p:val>
                                            <p:strVal val="#ppt_w"/>
                                          </p:val>
                                        </p:tav>
                                      </p:tavLst>
                                    </p:anim>
                                    <p:anim calcmode="lin" valueType="num">
                                      <p:cBhvr>
                                        <p:cTn id="78"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7" presetClass="entr" presetSubtype="8" fill="hold" grpId="0" nodeType="click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p:cTn id="83" dur="500" fill="hold"/>
                                        <p:tgtEl>
                                          <p:spTgt spid="33"/>
                                        </p:tgtEl>
                                        <p:attrNameLst>
                                          <p:attrName>ppt_x</p:attrName>
                                        </p:attrNameLst>
                                      </p:cBhvr>
                                      <p:tavLst>
                                        <p:tav tm="0">
                                          <p:val>
                                            <p:strVal val="#ppt_x-#ppt_w/2"/>
                                          </p:val>
                                        </p:tav>
                                        <p:tav tm="100000">
                                          <p:val>
                                            <p:strVal val="#ppt_x"/>
                                          </p:val>
                                        </p:tav>
                                      </p:tavLst>
                                    </p:anim>
                                    <p:anim calcmode="lin" valueType="num">
                                      <p:cBhvr>
                                        <p:cTn id="84" dur="500" fill="hold"/>
                                        <p:tgtEl>
                                          <p:spTgt spid="33"/>
                                        </p:tgtEl>
                                        <p:attrNameLst>
                                          <p:attrName>ppt_y</p:attrName>
                                        </p:attrNameLst>
                                      </p:cBhvr>
                                      <p:tavLst>
                                        <p:tav tm="0">
                                          <p:val>
                                            <p:strVal val="#ppt_y"/>
                                          </p:val>
                                        </p:tav>
                                        <p:tav tm="100000">
                                          <p:val>
                                            <p:strVal val="#ppt_y"/>
                                          </p:val>
                                        </p:tav>
                                      </p:tavLst>
                                    </p:anim>
                                    <p:anim calcmode="lin" valueType="num">
                                      <p:cBhvr>
                                        <p:cTn id="85" dur="500" fill="hold"/>
                                        <p:tgtEl>
                                          <p:spTgt spid="33"/>
                                        </p:tgtEl>
                                        <p:attrNameLst>
                                          <p:attrName>ppt_w</p:attrName>
                                        </p:attrNameLst>
                                      </p:cBhvr>
                                      <p:tavLst>
                                        <p:tav tm="0">
                                          <p:val>
                                            <p:fltVal val="0"/>
                                          </p:val>
                                        </p:tav>
                                        <p:tav tm="100000">
                                          <p:val>
                                            <p:strVal val="#ppt_w"/>
                                          </p:val>
                                        </p:tav>
                                      </p:tavLst>
                                    </p:anim>
                                    <p:anim calcmode="lin" valueType="num">
                                      <p:cBhvr>
                                        <p:cTn id="86" dur="500" fill="hold"/>
                                        <p:tgtEl>
                                          <p:spTgt spid="33"/>
                                        </p:tgtEl>
                                        <p:attrNameLst>
                                          <p:attrName>ppt_h</p:attrName>
                                        </p:attrNameLst>
                                      </p:cBhvr>
                                      <p:tavLst>
                                        <p:tav tm="0">
                                          <p:val>
                                            <p:strVal val="#ppt_h"/>
                                          </p:val>
                                        </p:tav>
                                        <p:tav tm="100000">
                                          <p:val>
                                            <p:strVal val="#ppt_h"/>
                                          </p:val>
                                        </p:tav>
                                      </p:tavLst>
                                    </p:anim>
                                  </p:childTnLst>
                                </p:cTn>
                              </p:par>
                              <p:par>
                                <p:cTn id="87" presetID="17" presetClass="entr" presetSubtype="8"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 calcmode="lin" valueType="num">
                                      <p:cBhvr>
                                        <p:cTn id="89" dur="500" fill="hold"/>
                                        <p:tgtEl>
                                          <p:spTgt spid="32"/>
                                        </p:tgtEl>
                                        <p:attrNameLst>
                                          <p:attrName>ppt_x</p:attrName>
                                        </p:attrNameLst>
                                      </p:cBhvr>
                                      <p:tavLst>
                                        <p:tav tm="0">
                                          <p:val>
                                            <p:strVal val="#ppt_x-#ppt_w/2"/>
                                          </p:val>
                                        </p:tav>
                                        <p:tav tm="100000">
                                          <p:val>
                                            <p:strVal val="#ppt_x"/>
                                          </p:val>
                                        </p:tav>
                                      </p:tavLst>
                                    </p:anim>
                                    <p:anim calcmode="lin" valueType="num">
                                      <p:cBhvr>
                                        <p:cTn id="90" dur="500" fill="hold"/>
                                        <p:tgtEl>
                                          <p:spTgt spid="32"/>
                                        </p:tgtEl>
                                        <p:attrNameLst>
                                          <p:attrName>ppt_y</p:attrName>
                                        </p:attrNameLst>
                                      </p:cBhvr>
                                      <p:tavLst>
                                        <p:tav tm="0">
                                          <p:val>
                                            <p:strVal val="#ppt_y"/>
                                          </p:val>
                                        </p:tav>
                                        <p:tav tm="100000">
                                          <p:val>
                                            <p:strVal val="#ppt_y"/>
                                          </p:val>
                                        </p:tav>
                                      </p:tavLst>
                                    </p:anim>
                                    <p:anim calcmode="lin" valueType="num">
                                      <p:cBhvr>
                                        <p:cTn id="91" dur="500" fill="hold"/>
                                        <p:tgtEl>
                                          <p:spTgt spid="32"/>
                                        </p:tgtEl>
                                        <p:attrNameLst>
                                          <p:attrName>ppt_w</p:attrName>
                                        </p:attrNameLst>
                                      </p:cBhvr>
                                      <p:tavLst>
                                        <p:tav tm="0">
                                          <p:val>
                                            <p:fltVal val="0"/>
                                          </p:val>
                                        </p:tav>
                                        <p:tav tm="100000">
                                          <p:val>
                                            <p:strVal val="#ppt_w"/>
                                          </p:val>
                                        </p:tav>
                                      </p:tavLst>
                                    </p:anim>
                                    <p:anim calcmode="lin" valueType="num">
                                      <p:cBhvr>
                                        <p:cTn id="92" dur="500" fill="hold"/>
                                        <p:tgtEl>
                                          <p:spTgt spid="32"/>
                                        </p:tgtEl>
                                        <p:attrNameLst>
                                          <p:attrName>ppt_h</p:attrName>
                                        </p:attrNameLst>
                                      </p:cBhvr>
                                      <p:tavLst>
                                        <p:tav tm="0">
                                          <p:val>
                                            <p:strVal val="#ppt_h"/>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17" presetClass="entr" presetSubtype="8" fill="hold" nodeType="clickEffect">
                                  <p:stCondLst>
                                    <p:cond delay="0"/>
                                  </p:stCondLst>
                                  <p:childTnLst>
                                    <p:set>
                                      <p:cBhvr>
                                        <p:cTn id="96" dur="1" fill="hold">
                                          <p:stCondLst>
                                            <p:cond delay="0"/>
                                          </p:stCondLst>
                                        </p:cTn>
                                        <p:tgtEl>
                                          <p:spTgt spid="3"/>
                                        </p:tgtEl>
                                        <p:attrNameLst>
                                          <p:attrName>style.visibility</p:attrName>
                                        </p:attrNameLst>
                                      </p:cBhvr>
                                      <p:to>
                                        <p:strVal val="visible"/>
                                      </p:to>
                                    </p:set>
                                    <p:anim calcmode="lin" valueType="num">
                                      <p:cBhvr>
                                        <p:cTn id="97" dur="500" fill="hold"/>
                                        <p:tgtEl>
                                          <p:spTgt spid="3"/>
                                        </p:tgtEl>
                                        <p:attrNameLst>
                                          <p:attrName>ppt_x</p:attrName>
                                        </p:attrNameLst>
                                      </p:cBhvr>
                                      <p:tavLst>
                                        <p:tav tm="0">
                                          <p:val>
                                            <p:strVal val="#ppt_x-#ppt_w/2"/>
                                          </p:val>
                                        </p:tav>
                                        <p:tav tm="100000">
                                          <p:val>
                                            <p:strVal val="#ppt_x"/>
                                          </p:val>
                                        </p:tav>
                                      </p:tavLst>
                                    </p:anim>
                                    <p:anim calcmode="lin" valueType="num">
                                      <p:cBhvr>
                                        <p:cTn id="98" dur="500" fill="hold"/>
                                        <p:tgtEl>
                                          <p:spTgt spid="3"/>
                                        </p:tgtEl>
                                        <p:attrNameLst>
                                          <p:attrName>ppt_y</p:attrName>
                                        </p:attrNameLst>
                                      </p:cBhvr>
                                      <p:tavLst>
                                        <p:tav tm="0">
                                          <p:val>
                                            <p:strVal val="#ppt_y"/>
                                          </p:val>
                                        </p:tav>
                                        <p:tav tm="100000">
                                          <p:val>
                                            <p:strVal val="#ppt_y"/>
                                          </p:val>
                                        </p:tav>
                                      </p:tavLst>
                                    </p:anim>
                                    <p:anim calcmode="lin" valueType="num">
                                      <p:cBhvr>
                                        <p:cTn id="99" dur="500" fill="hold"/>
                                        <p:tgtEl>
                                          <p:spTgt spid="3"/>
                                        </p:tgtEl>
                                        <p:attrNameLst>
                                          <p:attrName>ppt_w</p:attrName>
                                        </p:attrNameLst>
                                      </p:cBhvr>
                                      <p:tavLst>
                                        <p:tav tm="0">
                                          <p:val>
                                            <p:fltVal val="0"/>
                                          </p:val>
                                        </p:tav>
                                        <p:tav tm="100000">
                                          <p:val>
                                            <p:strVal val="#ppt_w"/>
                                          </p:val>
                                        </p:tav>
                                      </p:tavLst>
                                    </p:anim>
                                    <p:anim calcmode="lin" valueType="num">
                                      <p:cBhvr>
                                        <p:cTn id="100"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17" presetClass="entr" presetSubtype="8" fill="hold" grpId="0" nodeType="clickEffect">
                                  <p:stCondLst>
                                    <p:cond delay="0"/>
                                  </p:stCondLst>
                                  <p:childTnLst>
                                    <p:set>
                                      <p:cBhvr>
                                        <p:cTn id="104" dur="1" fill="hold">
                                          <p:stCondLst>
                                            <p:cond delay="0"/>
                                          </p:stCondLst>
                                        </p:cTn>
                                        <p:tgtEl>
                                          <p:spTgt spid="41"/>
                                        </p:tgtEl>
                                        <p:attrNameLst>
                                          <p:attrName>style.visibility</p:attrName>
                                        </p:attrNameLst>
                                      </p:cBhvr>
                                      <p:to>
                                        <p:strVal val="visible"/>
                                      </p:to>
                                    </p:set>
                                    <p:anim calcmode="lin" valueType="num">
                                      <p:cBhvr>
                                        <p:cTn id="105" dur="500" fill="hold"/>
                                        <p:tgtEl>
                                          <p:spTgt spid="41"/>
                                        </p:tgtEl>
                                        <p:attrNameLst>
                                          <p:attrName>ppt_x</p:attrName>
                                        </p:attrNameLst>
                                      </p:cBhvr>
                                      <p:tavLst>
                                        <p:tav tm="0">
                                          <p:val>
                                            <p:strVal val="#ppt_x-#ppt_w/2"/>
                                          </p:val>
                                        </p:tav>
                                        <p:tav tm="100000">
                                          <p:val>
                                            <p:strVal val="#ppt_x"/>
                                          </p:val>
                                        </p:tav>
                                      </p:tavLst>
                                    </p:anim>
                                    <p:anim calcmode="lin" valueType="num">
                                      <p:cBhvr>
                                        <p:cTn id="106" dur="500" fill="hold"/>
                                        <p:tgtEl>
                                          <p:spTgt spid="41"/>
                                        </p:tgtEl>
                                        <p:attrNameLst>
                                          <p:attrName>ppt_y</p:attrName>
                                        </p:attrNameLst>
                                      </p:cBhvr>
                                      <p:tavLst>
                                        <p:tav tm="0">
                                          <p:val>
                                            <p:strVal val="#ppt_y"/>
                                          </p:val>
                                        </p:tav>
                                        <p:tav tm="100000">
                                          <p:val>
                                            <p:strVal val="#ppt_y"/>
                                          </p:val>
                                        </p:tav>
                                      </p:tavLst>
                                    </p:anim>
                                    <p:anim calcmode="lin" valueType="num">
                                      <p:cBhvr>
                                        <p:cTn id="107" dur="500" fill="hold"/>
                                        <p:tgtEl>
                                          <p:spTgt spid="41"/>
                                        </p:tgtEl>
                                        <p:attrNameLst>
                                          <p:attrName>ppt_w</p:attrName>
                                        </p:attrNameLst>
                                      </p:cBhvr>
                                      <p:tavLst>
                                        <p:tav tm="0">
                                          <p:val>
                                            <p:fltVal val="0"/>
                                          </p:val>
                                        </p:tav>
                                        <p:tav tm="100000">
                                          <p:val>
                                            <p:strVal val="#ppt_w"/>
                                          </p:val>
                                        </p:tav>
                                      </p:tavLst>
                                    </p:anim>
                                    <p:anim calcmode="lin" valueType="num">
                                      <p:cBhvr>
                                        <p:cTn id="108" dur="500" fill="hold"/>
                                        <p:tgtEl>
                                          <p:spTgt spid="41"/>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17" presetClass="entr" presetSubtype="8" fill="hold" grpId="0" nodeType="clickEffect">
                                  <p:stCondLst>
                                    <p:cond delay="0"/>
                                  </p:stCondLst>
                                  <p:childTnLst>
                                    <p:set>
                                      <p:cBhvr>
                                        <p:cTn id="112" dur="1" fill="hold">
                                          <p:stCondLst>
                                            <p:cond delay="0"/>
                                          </p:stCondLst>
                                        </p:cTn>
                                        <p:tgtEl>
                                          <p:spTgt spid="13"/>
                                        </p:tgtEl>
                                        <p:attrNameLst>
                                          <p:attrName>style.visibility</p:attrName>
                                        </p:attrNameLst>
                                      </p:cBhvr>
                                      <p:to>
                                        <p:strVal val="visible"/>
                                      </p:to>
                                    </p:set>
                                    <p:anim calcmode="lin" valueType="num">
                                      <p:cBhvr>
                                        <p:cTn id="113" dur="500" fill="hold"/>
                                        <p:tgtEl>
                                          <p:spTgt spid="13"/>
                                        </p:tgtEl>
                                        <p:attrNameLst>
                                          <p:attrName>ppt_x</p:attrName>
                                        </p:attrNameLst>
                                      </p:cBhvr>
                                      <p:tavLst>
                                        <p:tav tm="0">
                                          <p:val>
                                            <p:strVal val="#ppt_x-#ppt_w/2"/>
                                          </p:val>
                                        </p:tav>
                                        <p:tav tm="100000">
                                          <p:val>
                                            <p:strVal val="#ppt_x"/>
                                          </p:val>
                                        </p:tav>
                                      </p:tavLst>
                                    </p:anim>
                                    <p:anim calcmode="lin" valueType="num">
                                      <p:cBhvr>
                                        <p:cTn id="114" dur="500" fill="hold"/>
                                        <p:tgtEl>
                                          <p:spTgt spid="13"/>
                                        </p:tgtEl>
                                        <p:attrNameLst>
                                          <p:attrName>ppt_y</p:attrName>
                                        </p:attrNameLst>
                                      </p:cBhvr>
                                      <p:tavLst>
                                        <p:tav tm="0">
                                          <p:val>
                                            <p:strVal val="#ppt_y"/>
                                          </p:val>
                                        </p:tav>
                                        <p:tav tm="100000">
                                          <p:val>
                                            <p:strVal val="#ppt_y"/>
                                          </p:val>
                                        </p:tav>
                                      </p:tavLst>
                                    </p:anim>
                                    <p:anim calcmode="lin" valueType="num">
                                      <p:cBhvr>
                                        <p:cTn id="115" dur="500" fill="hold"/>
                                        <p:tgtEl>
                                          <p:spTgt spid="13"/>
                                        </p:tgtEl>
                                        <p:attrNameLst>
                                          <p:attrName>ppt_w</p:attrName>
                                        </p:attrNameLst>
                                      </p:cBhvr>
                                      <p:tavLst>
                                        <p:tav tm="0">
                                          <p:val>
                                            <p:fltVal val="0"/>
                                          </p:val>
                                        </p:tav>
                                        <p:tav tm="100000">
                                          <p:val>
                                            <p:strVal val="#ppt_w"/>
                                          </p:val>
                                        </p:tav>
                                      </p:tavLst>
                                    </p:anim>
                                    <p:anim calcmode="lin" valueType="num">
                                      <p:cBhvr>
                                        <p:cTn id="116"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117" fill="hold">
                      <p:stCondLst>
                        <p:cond delay="indefinite"/>
                      </p:stCondLst>
                      <p:childTnLst>
                        <p:par>
                          <p:cTn id="118" fill="hold">
                            <p:stCondLst>
                              <p:cond delay="0"/>
                            </p:stCondLst>
                            <p:childTnLst>
                              <p:par>
                                <p:cTn id="119" presetID="17" presetClass="entr" presetSubtype="8" fill="hold" grpId="0" nodeType="clickEffect">
                                  <p:stCondLst>
                                    <p:cond delay="0"/>
                                  </p:stCondLst>
                                  <p:childTnLst>
                                    <p:set>
                                      <p:cBhvr>
                                        <p:cTn id="120" dur="1" fill="hold">
                                          <p:stCondLst>
                                            <p:cond delay="0"/>
                                          </p:stCondLst>
                                        </p:cTn>
                                        <p:tgtEl>
                                          <p:spTgt spid="42"/>
                                        </p:tgtEl>
                                        <p:attrNameLst>
                                          <p:attrName>style.visibility</p:attrName>
                                        </p:attrNameLst>
                                      </p:cBhvr>
                                      <p:to>
                                        <p:strVal val="visible"/>
                                      </p:to>
                                    </p:set>
                                    <p:anim calcmode="lin" valueType="num">
                                      <p:cBhvr>
                                        <p:cTn id="121" dur="500" fill="hold"/>
                                        <p:tgtEl>
                                          <p:spTgt spid="42"/>
                                        </p:tgtEl>
                                        <p:attrNameLst>
                                          <p:attrName>ppt_x</p:attrName>
                                        </p:attrNameLst>
                                      </p:cBhvr>
                                      <p:tavLst>
                                        <p:tav tm="0">
                                          <p:val>
                                            <p:strVal val="#ppt_x-#ppt_w/2"/>
                                          </p:val>
                                        </p:tav>
                                        <p:tav tm="100000">
                                          <p:val>
                                            <p:strVal val="#ppt_x"/>
                                          </p:val>
                                        </p:tav>
                                      </p:tavLst>
                                    </p:anim>
                                    <p:anim calcmode="lin" valueType="num">
                                      <p:cBhvr>
                                        <p:cTn id="122" dur="500" fill="hold"/>
                                        <p:tgtEl>
                                          <p:spTgt spid="42"/>
                                        </p:tgtEl>
                                        <p:attrNameLst>
                                          <p:attrName>ppt_y</p:attrName>
                                        </p:attrNameLst>
                                      </p:cBhvr>
                                      <p:tavLst>
                                        <p:tav tm="0">
                                          <p:val>
                                            <p:strVal val="#ppt_y"/>
                                          </p:val>
                                        </p:tav>
                                        <p:tav tm="100000">
                                          <p:val>
                                            <p:strVal val="#ppt_y"/>
                                          </p:val>
                                        </p:tav>
                                      </p:tavLst>
                                    </p:anim>
                                    <p:anim calcmode="lin" valueType="num">
                                      <p:cBhvr>
                                        <p:cTn id="123" dur="500" fill="hold"/>
                                        <p:tgtEl>
                                          <p:spTgt spid="42"/>
                                        </p:tgtEl>
                                        <p:attrNameLst>
                                          <p:attrName>ppt_w</p:attrName>
                                        </p:attrNameLst>
                                      </p:cBhvr>
                                      <p:tavLst>
                                        <p:tav tm="0">
                                          <p:val>
                                            <p:fltVal val="0"/>
                                          </p:val>
                                        </p:tav>
                                        <p:tav tm="100000">
                                          <p:val>
                                            <p:strVal val="#ppt_w"/>
                                          </p:val>
                                        </p:tav>
                                      </p:tavLst>
                                    </p:anim>
                                    <p:anim calcmode="lin" valueType="num">
                                      <p:cBhvr>
                                        <p:cTn id="124" dur="500" fill="hold"/>
                                        <p:tgtEl>
                                          <p:spTgt spid="42"/>
                                        </p:tgtEl>
                                        <p:attrNameLst>
                                          <p:attrName>ppt_h</p:attrName>
                                        </p:attrNameLst>
                                      </p:cBhvr>
                                      <p:tavLst>
                                        <p:tav tm="0">
                                          <p:val>
                                            <p:strVal val="#ppt_h"/>
                                          </p:val>
                                        </p:tav>
                                        <p:tav tm="100000">
                                          <p:val>
                                            <p:strVal val="#ppt_h"/>
                                          </p:val>
                                        </p:tav>
                                      </p:tavLst>
                                    </p:anim>
                                  </p:childTnLst>
                                </p:cTn>
                              </p:par>
                            </p:childTnLst>
                          </p:cTn>
                        </p:par>
                      </p:childTnLst>
                    </p:cTn>
                  </p:par>
                  <p:par>
                    <p:cTn id="125" fill="hold">
                      <p:stCondLst>
                        <p:cond delay="indefinite"/>
                      </p:stCondLst>
                      <p:childTnLst>
                        <p:par>
                          <p:cTn id="126" fill="hold">
                            <p:stCondLst>
                              <p:cond delay="0"/>
                            </p:stCondLst>
                            <p:childTnLst>
                              <p:par>
                                <p:cTn id="127" presetID="17" presetClass="entr" presetSubtype="10" fill="hold" grpId="0" nodeType="clickEffect">
                                  <p:stCondLst>
                                    <p:cond delay="0"/>
                                  </p:stCondLst>
                                  <p:childTnLst>
                                    <p:set>
                                      <p:cBhvr>
                                        <p:cTn id="128" dur="1" fill="hold">
                                          <p:stCondLst>
                                            <p:cond delay="0"/>
                                          </p:stCondLst>
                                        </p:cTn>
                                        <p:tgtEl>
                                          <p:spTgt spid="14"/>
                                        </p:tgtEl>
                                        <p:attrNameLst>
                                          <p:attrName>style.visibility</p:attrName>
                                        </p:attrNameLst>
                                      </p:cBhvr>
                                      <p:to>
                                        <p:strVal val="visible"/>
                                      </p:to>
                                    </p:set>
                                    <p:anim calcmode="lin" valueType="num">
                                      <p:cBhvr>
                                        <p:cTn id="129" dur="500" fill="hold"/>
                                        <p:tgtEl>
                                          <p:spTgt spid="14"/>
                                        </p:tgtEl>
                                        <p:attrNameLst>
                                          <p:attrName>ppt_w</p:attrName>
                                        </p:attrNameLst>
                                      </p:cBhvr>
                                      <p:tavLst>
                                        <p:tav tm="0">
                                          <p:val>
                                            <p:fltVal val="0"/>
                                          </p:val>
                                        </p:tav>
                                        <p:tav tm="100000">
                                          <p:val>
                                            <p:strVal val="#ppt_w"/>
                                          </p:val>
                                        </p:tav>
                                      </p:tavLst>
                                    </p:anim>
                                    <p:anim calcmode="lin" valueType="num">
                                      <p:cBhvr>
                                        <p:cTn id="130"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131" fill="hold">
                      <p:stCondLst>
                        <p:cond delay="indefinite"/>
                      </p:stCondLst>
                      <p:childTnLst>
                        <p:par>
                          <p:cTn id="132" fill="hold">
                            <p:stCondLst>
                              <p:cond delay="0"/>
                            </p:stCondLst>
                            <p:childTnLst>
                              <p:par>
                                <p:cTn id="133" presetID="17" presetClass="entr" presetSubtype="10" fill="hold" grpId="0" nodeType="clickEffect">
                                  <p:stCondLst>
                                    <p:cond delay="0"/>
                                  </p:stCondLst>
                                  <p:childTnLst>
                                    <p:set>
                                      <p:cBhvr>
                                        <p:cTn id="134" dur="1" fill="hold">
                                          <p:stCondLst>
                                            <p:cond delay="0"/>
                                          </p:stCondLst>
                                        </p:cTn>
                                        <p:tgtEl>
                                          <p:spTgt spid="15"/>
                                        </p:tgtEl>
                                        <p:attrNameLst>
                                          <p:attrName>style.visibility</p:attrName>
                                        </p:attrNameLst>
                                      </p:cBhvr>
                                      <p:to>
                                        <p:strVal val="visible"/>
                                      </p:to>
                                    </p:set>
                                    <p:anim calcmode="lin" valueType="num">
                                      <p:cBhvr>
                                        <p:cTn id="135" dur="500" fill="hold"/>
                                        <p:tgtEl>
                                          <p:spTgt spid="15"/>
                                        </p:tgtEl>
                                        <p:attrNameLst>
                                          <p:attrName>ppt_w</p:attrName>
                                        </p:attrNameLst>
                                      </p:cBhvr>
                                      <p:tavLst>
                                        <p:tav tm="0">
                                          <p:val>
                                            <p:fltVal val="0"/>
                                          </p:val>
                                        </p:tav>
                                        <p:tav tm="100000">
                                          <p:val>
                                            <p:strVal val="#ppt_w"/>
                                          </p:val>
                                        </p:tav>
                                      </p:tavLst>
                                    </p:anim>
                                    <p:anim calcmode="lin" valueType="num">
                                      <p:cBhvr>
                                        <p:cTn id="136"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37" fill="hold">
                      <p:stCondLst>
                        <p:cond delay="indefinite"/>
                      </p:stCondLst>
                      <p:childTnLst>
                        <p:par>
                          <p:cTn id="138" fill="hold">
                            <p:stCondLst>
                              <p:cond delay="0"/>
                            </p:stCondLst>
                            <p:childTnLst>
                              <p:par>
                                <p:cTn id="139" presetID="17" presetClass="entr" presetSubtype="10" fill="hold" grpId="0" nodeType="clickEffect">
                                  <p:stCondLst>
                                    <p:cond delay="0"/>
                                  </p:stCondLst>
                                  <p:childTnLst>
                                    <p:set>
                                      <p:cBhvr>
                                        <p:cTn id="140" dur="1" fill="hold">
                                          <p:stCondLst>
                                            <p:cond delay="0"/>
                                          </p:stCondLst>
                                        </p:cTn>
                                        <p:tgtEl>
                                          <p:spTgt spid="16"/>
                                        </p:tgtEl>
                                        <p:attrNameLst>
                                          <p:attrName>style.visibility</p:attrName>
                                        </p:attrNameLst>
                                      </p:cBhvr>
                                      <p:to>
                                        <p:strVal val="visible"/>
                                      </p:to>
                                    </p:set>
                                    <p:anim calcmode="lin" valueType="num">
                                      <p:cBhvr>
                                        <p:cTn id="141" dur="500" fill="hold"/>
                                        <p:tgtEl>
                                          <p:spTgt spid="16"/>
                                        </p:tgtEl>
                                        <p:attrNameLst>
                                          <p:attrName>ppt_w</p:attrName>
                                        </p:attrNameLst>
                                      </p:cBhvr>
                                      <p:tavLst>
                                        <p:tav tm="0">
                                          <p:val>
                                            <p:fltVal val="0"/>
                                          </p:val>
                                        </p:tav>
                                        <p:tav tm="100000">
                                          <p:val>
                                            <p:strVal val="#ppt_w"/>
                                          </p:val>
                                        </p:tav>
                                      </p:tavLst>
                                    </p:anim>
                                    <p:anim calcmode="lin" valueType="num">
                                      <p:cBhvr>
                                        <p:cTn id="142"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143" fill="hold">
                      <p:stCondLst>
                        <p:cond delay="indefinite"/>
                      </p:stCondLst>
                      <p:childTnLst>
                        <p:par>
                          <p:cTn id="144" fill="hold">
                            <p:stCondLst>
                              <p:cond delay="0"/>
                            </p:stCondLst>
                            <p:childTnLst>
                              <p:par>
                                <p:cTn id="145" presetID="17" presetClass="entr" presetSubtype="10" fill="hold" grpId="0" nodeType="clickEffect">
                                  <p:stCondLst>
                                    <p:cond delay="0"/>
                                  </p:stCondLst>
                                  <p:childTnLst>
                                    <p:set>
                                      <p:cBhvr>
                                        <p:cTn id="146" dur="1" fill="hold">
                                          <p:stCondLst>
                                            <p:cond delay="0"/>
                                          </p:stCondLst>
                                        </p:cTn>
                                        <p:tgtEl>
                                          <p:spTgt spid="17"/>
                                        </p:tgtEl>
                                        <p:attrNameLst>
                                          <p:attrName>style.visibility</p:attrName>
                                        </p:attrNameLst>
                                      </p:cBhvr>
                                      <p:to>
                                        <p:strVal val="visible"/>
                                      </p:to>
                                    </p:set>
                                    <p:anim calcmode="lin" valueType="num">
                                      <p:cBhvr>
                                        <p:cTn id="147" dur="500" fill="hold"/>
                                        <p:tgtEl>
                                          <p:spTgt spid="17"/>
                                        </p:tgtEl>
                                        <p:attrNameLst>
                                          <p:attrName>ppt_w</p:attrName>
                                        </p:attrNameLst>
                                      </p:cBhvr>
                                      <p:tavLst>
                                        <p:tav tm="0">
                                          <p:val>
                                            <p:fltVal val="0"/>
                                          </p:val>
                                        </p:tav>
                                        <p:tav tm="100000">
                                          <p:val>
                                            <p:strVal val="#ppt_w"/>
                                          </p:val>
                                        </p:tav>
                                      </p:tavLst>
                                    </p:anim>
                                    <p:anim calcmode="lin" valueType="num">
                                      <p:cBhvr>
                                        <p:cTn id="148" dur="5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149" fill="hold">
                      <p:stCondLst>
                        <p:cond delay="indefinite"/>
                      </p:stCondLst>
                      <p:childTnLst>
                        <p:par>
                          <p:cTn id="150" fill="hold">
                            <p:stCondLst>
                              <p:cond delay="0"/>
                            </p:stCondLst>
                            <p:childTnLst>
                              <p:par>
                                <p:cTn id="151" presetID="17" presetClass="entr" presetSubtype="10" fill="hold" grpId="0" nodeType="clickEffect">
                                  <p:stCondLst>
                                    <p:cond delay="0"/>
                                  </p:stCondLst>
                                  <p:childTnLst>
                                    <p:set>
                                      <p:cBhvr>
                                        <p:cTn id="152" dur="1" fill="hold">
                                          <p:stCondLst>
                                            <p:cond delay="0"/>
                                          </p:stCondLst>
                                        </p:cTn>
                                        <p:tgtEl>
                                          <p:spTgt spid="19"/>
                                        </p:tgtEl>
                                        <p:attrNameLst>
                                          <p:attrName>style.visibility</p:attrName>
                                        </p:attrNameLst>
                                      </p:cBhvr>
                                      <p:to>
                                        <p:strVal val="visible"/>
                                      </p:to>
                                    </p:set>
                                    <p:anim calcmode="lin" valueType="num">
                                      <p:cBhvr>
                                        <p:cTn id="153" dur="500" fill="hold"/>
                                        <p:tgtEl>
                                          <p:spTgt spid="19"/>
                                        </p:tgtEl>
                                        <p:attrNameLst>
                                          <p:attrName>ppt_w</p:attrName>
                                        </p:attrNameLst>
                                      </p:cBhvr>
                                      <p:tavLst>
                                        <p:tav tm="0">
                                          <p:val>
                                            <p:fltVal val="0"/>
                                          </p:val>
                                        </p:tav>
                                        <p:tav tm="100000">
                                          <p:val>
                                            <p:strVal val="#ppt_w"/>
                                          </p:val>
                                        </p:tav>
                                      </p:tavLst>
                                    </p:anim>
                                    <p:anim calcmode="lin" valueType="num">
                                      <p:cBhvr>
                                        <p:cTn id="154" dur="5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155" fill="hold">
                      <p:stCondLst>
                        <p:cond delay="indefinite"/>
                      </p:stCondLst>
                      <p:childTnLst>
                        <p:par>
                          <p:cTn id="156" fill="hold">
                            <p:stCondLst>
                              <p:cond delay="0"/>
                            </p:stCondLst>
                            <p:childTnLst>
                              <p:par>
                                <p:cTn id="157" presetID="17" presetClass="entr" presetSubtype="10" fill="hold" grpId="0" nodeType="clickEffect">
                                  <p:stCondLst>
                                    <p:cond delay="0"/>
                                  </p:stCondLst>
                                  <p:childTnLst>
                                    <p:set>
                                      <p:cBhvr>
                                        <p:cTn id="158" dur="1" fill="hold">
                                          <p:stCondLst>
                                            <p:cond delay="0"/>
                                          </p:stCondLst>
                                        </p:cTn>
                                        <p:tgtEl>
                                          <p:spTgt spid="22"/>
                                        </p:tgtEl>
                                        <p:attrNameLst>
                                          <p:attrName>style.visibility</p:attrName>
                                        </p:attrNameLst>
                                      </p:cBhvr>
                                      <p:to>
                                        <p:strVal val="visible"/>
                                      </p:to>
                                    </p:set>
                                    <p:anim calcmode="lin" valueType="num">
                                      <p:cBhvr>
                                        <p:cTn id="159" dur="500" fill="hold"/>
                                        <p:tgtEl>
                                          <p:spTgt spid="22"/>
                                        </p:tgtEl>
                                        <p:attrNameLst>
                                          <p:attrName>ppt_w</p:attrName>
                                        </p:attrNameLst>
                                      </p:cBhvr>
                                      <p:tavLst>
                                        <p:tav tm="0">
                                          <p:val>
                                            <p:fltVal val="0"/>
                                          </p:val>
                                        </p:tav>
                                        <p:tav tm="100000">
                                          <p:val>
                                            <p:strVal val="#ppt_w"/>
                                          </p:val>
                                        </p:tav>
                                      </p:tavLst>
                                    </p:anim>
                                    <p:anim calcmode="lin" valueType="num">
                                      <p:cBhvr>
                                        <p:cTn id="160"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161" fill="hold">
                      <p:stCondLst>
                        <p:cond delay="indefinite"/>
                      </p:stCondLst>
                      <p:childTnLst>
                        <p:par>
                          <p:cTn id="162" fill="hold">
                            <p:stCondLst>
                              <p:cond delay="0"/>
                            </p:stCondLst>
                            <p:childTnLst>
                              <p:par>
                                <p:cTn id="163" presetID="17" presetClass="entr" presetSubtype="10" fill="hold" grpId="0" nodeType="clickEffect">
                                  <p:stCondLst>
                                    <p:cond delay="0"/>
                                  </p:stCondLst>
                                  <p:childTnLst>
                                    <p:set>
                                      <p:cBhvr>
                                        <p:cTn id="164" dur="1" fill="hold">
                                          <p:stCondLst>
                                            <p:cond delay="0"/>
                                          </p:stCondLst>
                                        </p:cTn>
                                        <p:tgtEl>
                                          <p:spTgt spid="21"/>
                                        </p:tgtEl>
                                        <p:attrNameLst>
                                          <p:attrName>style.visibility</p:attrName>
                                        </p:attrNameLst>
                                      </p:cBhvr>
                                      <p:to>
                                        <p:strVal val="visible"/>
                                      </p:to>
                                    </p:set>
                                    <p:anim calcmode="lin" valueType="num">
                                      <p:cBhvr>
                                        <p:cTn id="165" dur="500" fill="hold"/>
                                        <p:tgtEl>
                                          <p:spTgt spid="21"/>
                                        </p:tgtEl>
                                        <p:attrNameLst>
                                          <p:attrName>ppt_w</p:attrName>
                                        </p:attrNameLst>
                                      </p:cBhvr>
                                      <p:tavLst>
                                        <p:tav tm="0">
                                          <p:val>
                                            <p:fltVal val="0"/>
                                          </p:val>
                                        </p:tav>
                                        <p:tav tm="100000">
                                          <p:val>
                                            <p:strVal val="#ppt_w"/>
                                          </p:val>
                                        </p:tav>
                                      </p:tavLst>
                                    </p:anim>
                                    <p:anim calcmode="lin" valueType="num">
                                      <p:cBhvr>
                                        <p:cTn id="166"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167" fill="hold">
                      <p:stCondLst>
                        <p:cond delay="indefinite"/>
                      </p:stCondLst>
                      <p:childTnLst>
                        <p:par>
                          <p:cTn id="168" fill="hold">
                            <p:stCondLst>
                              <p:cond delay="0"/>
                            </p:stCondLst>
                            <p:childTnLst>
                              <p:par>
                                <p:cTn id="169" presetID="17" presetClass="entr" presetSubtype="10" fill="hold" grpId="0" nodeType="clickEffect">
                                  <p:stCondLst>
                                    <p:cond delay="0"/>
                                  </p:stCondLst>
                                  <p:childTnLst>
                                    <p:set>
                                      <p:cBhvr>
                                        <p:cTn id="170" dur="1" fill="hold">
                                          <p:stCondLst>
                                            <p:cond delay="0"/>
                                          </p:stCondLst>
                                        </p:cTn>
                                        <p:tgtEl>
                                          <p:spTgt spid="23"/>
                                        </p:tgtEl>
                                        <p:attrNameLst>
                                          <p:attrName>style.visibility</p:attrName>
                                        </p:attrNameLst>
                                      </p:cBhvr>
                                      <p:to>
                                        <p:strVal val="visible"/>
                                      </p:to>
                                    </p:set>
                                    <p:anim calcmode="lin" valueType="num">
                                      <p:cBhvr>
                                        <p:cTn id="171" dur="500" fill="hold"/>
                                        <p:tgtEl>
                                          <p:spTgt spid="23"/>
                                        </p:tgtEl>
                                        <p:attrNameLst>
                                          <p:attrName>ppt_w</p:attrName>
                                        </p:attrNameLst>
                                      </p:cBhvr>
                                      <p:tavLst>
                                        <p:tav tm="0">
                                          <p:val>
                                            <p:fltVal val="0"/>
                                          </p:val>
                                        </p:tav>
                                        <p:tav tm="100000">
                                          <p:val>
                                            <p:strVal val="#ppt_w"/>
                                          </p:val>
                                        </p:tav>
                                      </p:tavLst>
                                    </p:anim>
                                    <p:anim calcmode="lin" valueType="num">
                                      <p:cBhvr>
                                        <p:cTn id="172" dur="5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73" fill="hold">
                      <p:stCondLst>
                        <p:cond delay="indefinite"/>
                      </p:stCondLst>
                      <p:childTnLst>
                        <p:par>
                          <p:cTn id="174" fill="hold">
                            <p:stCondLst>
                              <p:cond delay="0"/>
                            </p:stCondLst>
                            <p:childTnLst>
                              <p:par>
                                <p:cTn id="175" presetID="17" presetClass="entr" presetSubtype="10" fill="hold" grpId="0" nodeType="clickEffect">
                                  <p:stCondLst>
                                    <p:cond delay="0"/>
                                  </p:stCondLst>
                                  <p:childTnLst>
                                    <p:set>
                                      <p:cBhvr>
                                        <p:cTn id="176" dur="1" fill="hold">
                                          <p:stCondLst>
                                            <p:cond delay="0"/>
                                          </p:stCondLst>
                                        </p:cTn>
                                        <p:tgtEl>
                                          <p:spTgt spid="20"/>
                                        </p:tgtEl>
                                        <p:attrNameLst>
                                          <p:attrName>style.visibility</p:attrName>
                                        </p:attrNameLst>
                                      </p:cBhvr>
                                      <p:to>
                                        <p:strVal val="visible"/>
                                      </p:to>
                                    </p:set>
                                    <p:anim calcmode="lin" valueType="num">
                                      <p:cBhvr>
                                        <p:cTn id="177" dur="500" fill="hold"/>
                                        <p:tgtEl>
                                          <p:spTgt spid="20"/>
                                        </p:tgtEl>
                                        <p:attrNameLst>
                                          <p:attrName>ppt_w</p:attrName>
                                        </p:attrNameLst>
                                      </p:cBhvr>
                                      <p:tavLst>
                                        <p:tav tm="0">
                                          <p:val>
                                            <p:fltVal val="0"/>
                                          </p:val>
                                        </p:tav>
                                        <p:tav tm="100000">
                                          <p:val>
                                            <p:strVal val="#ppt_w"/>
                                          </p:val>
                                        </p:tav>
                                      </p:tavLst>
                                    </p:anim>
                                    <p:anim calcmode="lin" valueType="num">
                                      <p:cBhvr>
                                        <p:cTn id="178"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179" fill="hold">
                      <p:stCondLst>
                        <p:cond delay="indefinite"/>
                      </p:stCondLst>
                      <p:childTnLst>
                        <p:par>
                          <p:cTn id="180" fill="hold">
                            <p:stCondLst>
                              <p:cond delay="0"/>
                            </p:stCondLst>
                            <p:childTnLst>
                              <p:par>
                                <p:cTn id="181" presetID="17" presetClass="entr" presetSubtype="10" fill="hold" grpId="0" nodeType="clickEffect">
                                  <p:stCondLst>
                                    <p:cond delay="0"/>
                                  </p:stCondLst>
                                  <p:childTnLst>
                                    <p:set>
                                      <p:cBhvr>
                                        <p:cTn id="182" dur="1" fill="hold">
                                          <p:stCondLst>
                                            <p:cond delay="0"/>
                                          </p:stCondLst>
                                        </p:cTn>
                                        <p:tgtEl>
                                          <p:spTgt spid="24"/>
                                        </p:tgtEl>
                                        <p:attrNameLst>
                                          <p:attrName>style.visibility</p:attrName>
                                        </p:attrNameLst>
                                      </p:cBhvr>
                                      <p:to>
                                        <p:strVal val="visible"/>
                                      </p:to>
                                    </p:set>
                                    <p:anim calcmode="lin" valueType="num">
                                      <p:cBhvr>
                                        <p:cTn id="183" dur="500" fill="hold"/>
                                        <p:tgtEl>
                                          <p:spTgt spid="24"/>
                                        </p:tgtEl>
                                        <p:attrNameLst>
                                          <p:attrName>ppt_w</p:attrName>
                                        </p:attrNameLst>
                                      </p:cBhvr>
                                      <p:tavLst>
                                        <p:tav tm="0">
                                          <p:val>
                                            <p:fltVal val="0"/>
                                          </p:val>
                                        </p:tav>
                                        <p:tav tm="100000">
                                          <p:val>
                                            <p:strVal val="#ppt_w"/>
                                          </p:val>
                                        </p:tav>
                                      </p:tavLst>
                                    </p:anim>
                                    <p:anim calcmode="lin" valueType="num">
                                      <p:cBhvr>
                                        <p:cTn id="184"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185" fill="hold">
                      <p:stCondLst>
                        <p:cond delay="indefinite"/>
                      </p:stCondLst>
                      <p:childTnLst>
                        <p:par>
                          <p:cTn id="186" fill="hold">
                            <p:stCondLst>
                              <p:cond delay="0"/>
                            </p:stCondLst>
                            <p:childTnLst>
                              <p:par>
                                <p:cTn id="187" presetID="17" presetClass="entr" presetSubtype="10" fill="hold" grpId="0" nodeType="clickEffect">
                                  <p:stCondLst>
                                    <p:cond delay="0"/>
                                  </p:stCondLst>
                                  <p:childTnLst>
                                    <p:set>
                                      <p:cBhvr>
                                        <p:cTn id="188" dur="1" fill="hold">
                                          <p:stCondLst>
                                            <p:cond delay="0"/>
                                          </p:stCondLst>
                                        </p:cTn>
                                        <p:tgtEl>
                                          <p:spTgt spid="25"/>
                                        </p:tgtEl>
                                        <p:attrNameLst>
                                          <p:attrName>style.visibility</p:attrName>
                                        </p:attrNameLst>
                                      </p:cBhvr>
                                      <p:to>
                                        <p:strVal val="visible"/>
                                      </p:to>
                                    </p:set>
                                    <p:anim calcmode="lin" valueType="num">
                                      <p:cBhvr>
                                        <p:cTn id="189" dur="500" fill="hold"/>
                                        <p:tgtEl>
                                          <p:spTgt spid="25"/>
                                        </p:tgtEl>
                                        <p:attrNameLst>
                                          <p:attrName>ppt_w</p:attrName>
                                        </p:attrNameLst>
                                      </p:cBhvr>
                                      <p:tavLst>
                                        <p:tav tm="0">
                                          <p:val>
                                            <p:fltVal val="0"/>
                                          </p:val>
                                        </p:tav>
                                        <p:tav tm="100000">
                                          <p:val>
                                            <p:strVal val="#ppt_w"/>
                                          </p:val>
                                        </p:tav>
                                      </p:tavLst>
                                    </p:anim>
                                    <p:anim calcmode="lin" valueType="num">
                                      <p:cBhvr>
                                        <p:cTn id="190" dur="500" fill="hold"/>
                                        <p:tgtEl>
                                          <p:spTgt spid="25"/>
                                        </p:tgtEl>
                                        <p:attrNameLst>
                                          <p:attrName>ppt_h</p:attrName>
                                        </p:attrNameLst>
                                      </p:cBhvr>
                                      <p:tavLst>
                                        <p:tav tm="0">
                                          <p:val>
                                            <p:strVal val="#ppt_h"/>
                                          </p:val>
                                        </p:tav>
                                        <p:tav tm="100000">
                                          <p:val>
                                            <p:strVal val="#ppt_h"/>
                                          </p:val>
                                        </p:tav>
                                      </p:tavLst>
                                    </p:anim>
                                  </p:childTnLst>
                                </p:cTn>
                              </p:par>
                            </p:childTnLst>
                          </p:cTn>
                        </p:par>
                      </p:childTnLst>
                    </p:cTn>
                  </p:par>
                  <p:par>
                    <p:cTn id="191" fill="hold">
                      <p:stCondLst>
                        <p:cond delay="indefinite"/>
                      </p:stCondLst>
                      <p:childTnLst>
                        <p:par>
                          <p:cTn id="192" fill="hold">
                            <p:stCondLst>
                              <p:cond delay="0"/>
                            </p:stCondLst>
                            <p:childTnLst>
                              <p:par>
                                <p:cTn id="193" presetID="17" presetClass="entr" presetSubtype="10" fill="hold" grpId="0" nodeType="clickEffect">
                                  <p:stCondLst>
                                    <p:cond delay="0"/>
                                  </p:stCondLst>
                                  <p:childTnLst>
                                    <p:set>
                                      <p:cBhvr>
                                        <p:cTn id="194" dur="1" fill="hold">
                                          <p:stCondLst>
                                            <p:cond delay="0"/>
                                          </p:stCondLst>
                                        </p:cTn>
                                        <p:tgtEl>
                                          <p:spTgt spid="26"/>
                                        </p:tgtEl>
                                        <p:attrNameLst>
                                          <p:attrName>style.visibility</p:attrName>
                                        </p:attrNameLst>
                                      </p:cBhvr>
                                      <p:to>
                                        <p:strVal val="visible"/>
                                      </p:to>
                                    </p:set>
                                    <p:anim calcmode="lin" valueType="num">
                                      <p:cBhvr>
                                        <p:cTn id="195" dur="500" fill="hold"/>
                                        <p:tgtEl>
                                          <p:spTgt spid="26"/>
                                        </p:tgtEl>
                                        <p:attrNameLst>
                                          <p:attrName>ppt_w</p:attrName>
                                        </p:attrNameLst>
                                      </p:cBhvr>
                                      <p:tavLst>
                                        <p:tav tm="0">
                                          <p:val>
                                            <p:fltVal val="0"/>
                                          </p:val>
                                        </p:tav>
                                        <p:tav tm="100000">
                                          <p:val>
                                            <p:strVal val="#ppt_w"/>
                                          </p:val>
                                        </p:tav>
                                      </p:tavLst>
                                    </p:anim>
                                    <p:anim calcmode="lin" valueType="num">
                                      <p:cBhvr>
                                        <p:cTn id="196" dur="5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8" grpId="0" animBg="1"/>
      <p:bldP spid="9" grpId="0" animBg="1"/>
      <p:bldP spid="10"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41" grpId="0" animBg="1"/>
      <p:bldP spid="4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589279"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473525"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sp>
        <p:nvSpPr>
          <p:cNvPr id="9" name="椭圆 8"/>
          <p:cNvSpPr/>
          <p:nvPr/>
        </p:nvSpPr>
        <p:spPr>
          <a:xfrm>
            <a:off x="1962174"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473525"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sp>
        <p:nvSpPr>
          <p:cNvPr id="10" name="椭圆 9"/>
          <p:cNvSpPr/>
          <p:nvPr/>
        </p:nvSpPr>
        <p:spPr>
          <a:xfrm>
            <a:off x="1753139"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473525"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sp>
        <p:nvSpPr>
          <p:cNvPr id="11" name="椭圆 10"/>
          <p:cNvSpPr/>
          <p:nvPr/>
        </p:nvSpPr>
        <p:spPr>
          <a:xfrm>
            <a:off x="1265390"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59830"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30649"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sp>
        <p:nvSpPr>
          <p:cNvPr id="13" name="椭圆 12"/>
          <p:cNvSpPr/>
          <p:nvPr/>
        </p:nvSpPr>
        <p:spPr>
          <a:xfrm>
            <a:off x="635495"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sp>
        <p:nvSpPr>
          <p:cNvPr id="5" name="椭圆 4"/>
          <p:cNvSpPr/>
          <p:nvPr/>
        </p:nvSpPr>
        <p:spPr>
          <a:xfrm rot="21376406">
            <a:off x="428596"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473525"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sp>
        <p:nvSpPr>
          <p:cNvPr id="8" name="椭圆 7"/>
          <p:cNvSpPr/>
          <p:nvPr/>
        </p:nvSpPr>
        <p:spPr>
          <a:xfrm>
            <a:off x="2171209"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83049"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sp>
        <p:nvSpPr>
          <p:cNvPr id="7" name="椭圆 6"/>
          <p:cNvSpPr/>
          <p:nvPr/>
        </p:nvSpPr>
        <p:spPr>
          <a:xfrm>
            <a:off x="2380244"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83049"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cxnSp>
        <p:nvCxnSpPr>
          <p:cNvPr id="33" name="直接箭头连接符 32"/>
          <p:cNvCxnSpPr/>
          <p:nvPr/>
        </p:nvCxnSpPr>
        <p:spPr>
          <a:xfrm>
            <a:off x="3759409"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759409"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759409"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759409"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759409"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759409"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759409"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grpSp>
        <p:nvGrpSpPr>
          <p:cNvPr id="2" name="组合 42"/>
          <p:cNvGrpSpPr/>
          <p:nvPr/>
        </p:nvGrpSpPr>
        <p:grpSpPr>
          <a:xfrm>
            <a:off x="2357422" y="2968292"/>
            <a:ext cx="6072230" cy="369332"/>
            <a:chOff x="2357422" y="2968292"/>
            <a:chExt cx="6072230" cy="369332"/>
          </a:xfrm>
        </p:grpSpPr>
        <p:sp>
          <p:nvSpPr>
            <p:cNvPr id="19" name="TextBox 18"/>
            <p:cNvSpPr txBox="1"/>
            <p:nvPr/>
          </p:nvSpPr>
          <p:spPr>
            <a:xfrm>
              <a:off x="2357422"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cxnSp>
          <p:nvCxnSpPr>
            <p:cNvPr id="37" name="直接箭头连接符 36"/>
            <p:cNvCxnSpPr/>
            <p:nvPr/>
          </p:nvCxnSpPr>
          <p:spPr>
            <a:xfrm>
              <a:off x="3759409"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grp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sp>
        <p:nvSpPr>
          <p:cNvPr id="58" name="圆角矩形 57"/>
          <p:cNvSpPr/>
          <p:nvPr/>
        </p:nvSpPr>
        <p:spPr>
          <a:xfrm>
            <a:off x="6357950"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sp>
        <p:nvSpPr>
          <p:cNvPr id="59" name="圆角矩形 58"/>
          <p:cNvSpPr/>
          <p:nvPr/>
        </p:nvSpPr>
        <p:spPr>
          <a:xfrm>
            <a:off x="6357950"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sp>
        <p:nvSpPr>
          <p:cNvPr id="60" name="圆角矩形 59"/>
          <p:cNvSpPr/>
          <p:nvPr/>
        </p:nvSpPr>
        <p:spPr>
          <a:xfrm>
            <a:off x="6357950"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sp>
        <p:nvSpPr>
          <p:cNvPr id="61" name="圆角矩形 60"/>
          <p:cNvSpPr/>
          <p:nvPr/>
        </p:nvSpPr>
        <p:spPr>
          <a:xfrm>
            <a:off x="6357950"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sp>
        <p:nvSpPr>
          <p:cNvPr id="48" name="矩形 47"/>
          <p:cNvSpPr/>
          <p:nvPr/>
        </p:nvSpPr>
        <p:spPr>
          <a:xfrm>
            <a:off x="71406" y="0"/>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sp>
        <p:nvSpPr>
          <p:cNvPr id="44" name="爆炸形 1 43"/>
          <p:cNvSpPr/>
          <p:nvPr/>
        </p:nvSpPr>
        <p:spPr bwMode="auto">
          <a:xfrm>
            <a:off x="2857500" y="3264336"/>
            <a:ext cx="3000375" cy="2057400"/>
          </a:xfrm>
          <a:prstGeom prst="irregularSeal1">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lgn="ctr">
              <a:defRPr/>
            </a:pPr>
            <a:r>
              <a:rPr lang="zh-CN" altLang="en-US" sz="3600" b="1" dirty="0" smtClean="0">
                <a:solidFill>
                  <a:schemeClr val="bg1"/>
                </a:solidFill>
              </a:rPr>
              <a:t>社会化</a:t>
            </a:r>
            <a:endParaRPr lang="zh-CN" altLang="en-US" sz="3600" b="1" dirty="0">
              <a:solidFill>
                <a:schemeClr val="bg1"/>
              </a:solidFill>
            </a:endParaRPr>
          </a:p>
        </p:txBody>
      </p:sp>
      <p:sp>
        <p:nvSpPr>
          <p:cNvPr id="45" name="泪滴形 44"/>
          <p:cNvSpPr/>
          <p:nvPr/>
        </p:nvSpPr>
        <p:spPr bwMode="auto">
          <a:xfrm rot="4108817">
            <a:off x="1277144" y="2668230"/>
            <a:ext cx="1120775" cy="1049337"/>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dirty="0"/>
          </a:p>
        </p:txBody>
      </p:sp>
      <p:sp>
        <p:nvSpPr>
          <p:cNvPr id="46" name="泪滴形 45"/>
          <p:cNvSpPr/>
          <p:nvPr/>
        </p:nvSpPr>
        <p:spPr bwMode="auto">
          <a:xfrm rot="5400000">
            <a:off x="2249487" y="2178486"/>
            <a:ext cx="1122363" cy="1049338"/>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47" name="泪滴形 46"/>
          <p:cNvSpPr/>
          <p:nvPr/>
        </p:nvSpPr>
        <p:spPr bwMode="auto">
          <a:xfrm rot="7160247">
            <a:off x="3393281" y="1707792"/>
            <a:ext cx="1120775" cy="1049338"/>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49" name="泪滴形 48"/>
          <p:cNvSpPr/>
          <p:nvPr/>
        </p:nvSpPr>
        <p:spPr bwMode="auto">
          <a:xfrm rot="2440605">
            <a:off x="1203325" y="3924736"/>
            <a:ext cx="1122363" cy="1050925"/>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50" name="泪滴形 49"/>
          <p:cNvSpPr/>
          <p:nvPr/>
        </p:nvSpPr>
        <p:spPr bwMode="auto">
          <a:xfrm rot="12671591">
            <a:off x="6318250" y="3458011"/>
            <a:ext cx="1122363" cy="1049337"/>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52" name="泪滴形 51"/>
          <p:cNvSpPr/>
          <p:nvPr/>
        </p:nvSpPr>
        <p:spPr bwMode="auto">
          <a:xfrm rot="16910425">
            <a:off x="5028406" y="5495567"/>
            <a:ext cx="1122363" cy="1050925"/>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53" name="泪滴形 52"/>
          <p:cNvSpPr/>
          <p:nvPr/>
        </p:nvSpPr>
        <p:spPr bwMode="auto">
          <a:xfrm rot="18496740">
            <a:off x="3900487" y="5782111"/>
            <a:ext cx="1122363" cy="1049338"/>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54" name="泪滴形 53"/>
          <p:cNvSpPr/>
          <p:nvPr/>
        </p:nvSpPr>
        <p:spPr bwMode="auto">
          <a:xfrm rot="20325563">
            <a:off x="2724150" y="5647173"/>
            <a:ext cx="1120775" cy="1049338"/>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63" name="泪滴形 62"/>
          <p:cNvSpPr/>
          <p:nvPr/>
        </p:nvSpPr>
        <p:spPr bwMode="auto">
          <a:xfrm rot="626978">
            <a:off x="1800225" y="4929623"/>
            <a:ext cx="1122363" cy="1049338"/>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64" name="泪滴形 63"/>
          <p:cNvSpPr/>
          <p:nvPr/>
        </p:nvSpPr>
        <p:spPr bwMode="auto">
          <a:xfrm rot="8633158">
            <a:off x="4654550" y="1721286"/>
            <a:ext cx="1122363" cy="1049337"/>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65" name="泪滴形 64"/>
          <p:cNvSpPr/>
          <p:nvPr/>
        </p:nvSpPr>
        <p:spPr bwMode="auto">
          <a:xfrm rot="14829953">
            <a:off x="6069806" y="4674830"/>
            <a:ext cx="1120775" cy="1049338"/>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66" name="泪滴形 65"/>
          <p:cNvSpPr/>
          <p:nvPr/>
        </p:nvSpPr>
        <p:spPr bwMode="auto">
          <a:xfrm rot="10800000">
            <a:off x="5786438" y="2407086"/>
            <a:ext cx="1122362" cy="1049337"/>
          </a:xfrm>
          <a:prstGeom prst="teardrop">
            <a:avLst>
              <a:gd name="adj" fmla="val 200000"/>
            </a:avLst>
          </a:pr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a:lstStyle/>
          <a:p>
            <a:pPr>
              <a:defRPr/>
            </a:pPr>
            <a:endParaRPr lang="zh-CN" altLang="en-US"/>
          </a:p>
        </p:txBody>
      </p:sp>
      <p:sp>
        <p:nvSpPr>
          <p:cNvPr id="67" name="TextBox 14"/>
          <p:cNvSpPr txBox="1">
            <a:spLocks noChangeArrowheads="1"/>
          </p:cNvSpPr>
          <p:nvPr/>
        </p:nvSpPr>
        <p:spPr bwMode="auto">
          <a:xfrm>
            <a:off x="1214438" y="2835711"/>
            <a:ext cx="1214437" cy="461962"/>
          </a:xfrm>
          <a:prstGeom prst="rect">
            <a:avLst/>
          </a:prstGeom>
          <a:noFill/>
          <a:ln w="9525">
            <a:noFill/>
            <a:miter lim="800000"/>
            <a:headEnd/>
            <a:tailEnd/>
          </a:ln>
        </p:spPr>
        <p:txBody>
          <a:bodyPr>
            <a:spAutoFit/>
          </a:bodyPr>
          <a:lstStyle/>
          <a:p>
            <a:r>
              <a:rPr lang="zh-CN" altLang="en-US" sz="2400" b="1">
                <a:solidFill>
                  <a:schemeClr val="bg1"/>
                </a:solidFill>
              </a:rPr>
              <a:t>  问答</a:t>
            </a:r>
          </a:p>
        </p:txBody>
      </p:sp>
      <p:sp>
        <p:nvSpPr>
          <p:cNvPr id="68" name="TextBox 17"/>
          <p:cNvSpPr txBox="1">
            <a:spLocks noChangeArrowheads="1"/>
          </p:cNvSpPr>
          <p:nvPr/>
        </p:nvSpPr>
        <p:spPr bwMode="auto">
          <a:xfrm>
            <a:off x="2714625" y="6017061"/>
            <a:ext cx="1214438" cy="461962"/>
          </a:xfrm>
          <a:prstGeom prst="rect">
            <a:avLst/>
          </a:prstGeom>
          <a:noFill/>
          <a:ln w="9525">
            <a:noFill/>
            <a:miter lim="800000"/>
            <a:headEnd/>
            <a:tailEnd/>
          </a:ln>
        </p:spPr>
        <p:txBody>
          <a:bodyPr>
            <a:spAutoFit/>
          </a:bodyPr>
          <a:lstStyle/>
          <a:p>
            <a:r>
              <a:rPr lang="en-US" altLang="zh-CN" sz="2400" b="1">
                <a:solidFill>
                  <a:schemeClr val="bg1"/>
                </a:solidFill>
              </a:rPr>
              <a:t>  </a:t>
            </a:r>
            <a:r>
              <a:rPr lang="zh-CN" altLang="en-US" sz="2400" b="1">
                <a:solidFill>
                  <a:schemeClr val="bg1"/>
                </a:solidFill>
              </a:rPr>
              <a:t>软文</a:t>
            </a:r>
          </a:p>
        </p:txBody>
      </p:sp>
      <p:sp>
        <p:nvSpPr>
          <p:cNvPr id="69" name="TextBox 18"/>
          <p:cNvSpPr txBox="1">
            <a:spLocks noChangeArrowheads="1"/>
          </p:cNvSpPr>
          <p:nvPr/>
        </p:nvSpPr>
        <p:spPr bwMode="auto">
          <a:xfrm>
            <a:off x="1714500" y="5231248"/>
            <a:ext cx="1214438" cy="461963"/>
          </a:xfrm>
          <a:prstGeom prst="rect">
            <a:avLst/>
          </a:prstGeom>
          <a:noFill/>
          <a:ln w="9525">
            <a:noFill/>
            <a:miter lim="800000"/>
            <a:headEnd/>
            <a:tailEnd/>
          </a:ln>
        </p:spPr>
        <p:txBody>
          <a:bodyPr>
            <a:spAutoFit/>
          </a:bodyPr>
          <a:lstStyle/>
          <a:p>
            <a:r>
              <a:rPr lang="en-US" altLang="zh-CN" sz="2400" b="1">
                <a:solidFill>
                  <a:schemeClr val="bg1"/>
                </a:solidFill>
              </a:rPr>
              <a:t>   </a:t>
            </a:r>
            <a:r>
              <a:rPr lang="zh-CN" altLang="en-US" sz="2400" b="1">
                <a:solidFill>
                  <a:schemeClr val="bg1"/>
                </a:solidFill>
              </a:rPr>
              <a:t>微博</a:t>
            </a:r>
            <a:r>
              <a:rPr lang="en-US" altLang="zh-CN" sz="2400" b="1">
                <a:solidFill>
                  <a:schemeClr val="bg1"/>
                </a:solidFill>
              </a:rPr>
              <a:t> </a:t>
            </a:r>
            <a:endParaRPr lang="zh-CN" altLang="en-US" sz="2400" b="1">
              <a:solidFill>
                <a:schemeClr val="bg1"/>
              </a:solidFill>
            </a:endParaRPr>
          </a:p>
        </p:txBody>
      </p:sp>
      <p:sp>
        <p:nvSpPr>
          <p:cNvPr id="70" name="TextBox 19"/>
          <p:cNvSpPr txBox="1">
            <a:spLocks noChangeArrowheads="1"/>
          </p:cNvSpPr>
          <p:nvPr/>
        </p:nvSpPr>
        <p:spPr bwMode="auto">
          <a:xfrm>
            <a:off x="1357313" y="4193023"/>
            <a:ext cx="1214437" cy="461963"/>
          </a:xfrm>
          <a:prstGeom prst="rect">
            <a:avLst/>
          </a:prstGeom>
          <a:noFill/>
          <a:ln w="9525">
            <a:noFill/>
            <a:miter lim="800000"/>
            <a:headEnd/>
            <a:tailEnd/>
          </a:ln>
        </p:spPr>
        <p:txBody>
          <a:bodyPr>
            <a:spAutoFit/>
          </a:bodyPr>
          <a:lstStyle/>
          <a:p>
            <a:r>
              <a:rPr lang="zh-CN" altLang="en-US" sz="2400" b="1">
                <a:solidFill>
                  <a:schemeClr val="bg1"/>
                </a:solidFill>
              </a:rPr>
              <a:t>百科</a:t>
            </a:r>
          </a:p>
        </p:txBody>
      </p:sp>
      <p:sp>
        <p:nvSpPr>
          <p:cNvPr id="71" name="TextBox 20"/>
          <p:cNvSpPr txBox="1">
            <a:spLocks noChangeArrowheads="1"/>
          </p:cNvSpPr>
          <p:nvPr/>
        </p:nvSpPr>
        <p:spPr bwMode="auto">
          <a:xfrm>
            <a:off x="2143125" y="2335648"/>
            <a:ext cx="1214438" cy="461963"/>
          </a:xfrm>
          <a:prstGeom prst="rect">
            <a:avLst/>
          </a:prstGeom>
          <a:noFill/>
          <a:ln w="9525">
            <a:noFill/>
            <a:miter lim="800000"/>
            <a:headEnd/>
            <a:tailEnd/>
          </a:ln>
        </p:spPr>
        <p:txBody>
          <a:bodyPr>
            <a:spAutoFit/>
          </a:bodyPr>
          <a:lstStyle/>
          <a:p>
            <a:r>
              <a:rPr lang="en-US" altLang="zh-CN" sz="2400" b="1">
                <a:solidFill>
                  <a:schemeClr val="bg1"/>
                </a:solidFill>
              </a:rPr>
              <a:t>   </a:t>
            </a:r>
            <a:r>
              <a:rPr lang="zh-CN" altLang="en-US" sz="2400" b="1">
                <a:solidFill>
                  <a:schemeClr val="bg1"/>
                </a:solidFill>
              </a:rPr>
              <a:t>视频</a:t>
            </a:r>
          </a:p>
        </p:txBody>
      </p:sp>
      <p:sp>
        <p:nvSpPr>
          <p:cNvPr id="72" name="TextBox 21"/>
          <p:cNvSpPr txBox="1">
            <a:spLocks noChangeArrowheads="1"/>
          </p:cNvSpPr>
          <p:nvPr/>
        </p:nvSpPr>
        <p:spPr bwMode="auto">
          <a:xfrm>
            <a:off x="3286125" y="1835586"/>
            <a:ext cx="1214438" cy="831850"/>
          </a:xfrm>
          <a:prstGeom prst="rect">
            <a:avLst/>
          </a:prstGeom>
          <a:noFill/>
          <a:ln w="9525">
            <a:noFill/>
            <a:miter lim="800000"/>
            <a:headEnd/>
            <a:tailEnd/>
          </a:ln>
        </p:spPr>
        <p:txBody>
          <a:bodyPr>
            <a:spAutoFit/>
          </a:bodyPr>
          <a:lstStyle/>
          <a:p>
            <a:r>
              <a:rPr lang="en-US" altLang="zh-CN"/>
              <a:t>     </a:t>
            </a:r>
            <a:r>
              <a:rPr lang="zh-CN" altLang="en-US" sz="2400" b="1">
                <a:solidFill>
                  <a:schemeClr val="bg1"/>
                </a:solidFill>
              </a:rPr>
              <a:t>设区</a:t>
            </a:r>
            <a:endParaRPr lang="en-US" altLang="zh-CN" sz="2400" b="1">
              <a:solidFill>
                <a:schemeClr val="bg1"/>
              </a:solidFill>
            </a:endParaRPr>
          </a:p>
          <a:p>
            <a:r>
              <a:rPr lang="en-US" altLang="zh-CN" sz="2400" b="1">
                <a:solidFill>
                  <a:schemeClr val="bg1"/>
                </a:solidFill>
              </a:rPr>
              <a:t>    SNS</a:t>
            </a:r>
            <a:endParaRPr lang="zh-CN" altLang="en-US" sz="2400" b="1">
              <a:solidFill>
                <a:schemeClr val="bg1"/>
              </a:solidFill>
            </a:endParaRPr>
          </a:p>
        </p:txBody>
      </p:sp>
      <p:sp>
        <p:nvSpPr>
          <p:cNvPr id="73" name="TextBox 22"/>
          <p:cNvSpPr txBox="1">
            <a:spLocks noChangeArrowheads="1"/>
          </p:cNvSpPr>
          <p:nvPr/>
        </p:nvSpPr>
        <p:spPr bwMode="auto">
          <a:xfrm>
            <a:off x="4572000" y="1835586"/>
            <a:ext cx="1214438" cy="461962"/>
          </a:xfrm>
          <a:prstGeom prst="rect">
            <a:avLst/>
          </a:prstGeom>
          <a:noFill/>
          <a:ln w="9525">
            <a:noFill/>
            <a:miter lim="800000"/>
            <a:headEnd/>
            <a:tailEnd/>
          </a:ln>
        </p:spPr>
        <p:txBody>
          <a:bodyPr>
            <a:spAutoFit/>
          </a:bodyPr>
          <a:lstStyle/>
          <a:p>
            <a:r>
              <a:rPr lang="zh-CN" altLang="en-US" sz="2400" b="1">
                <a:solidFill>
                  <a:schemeClr val="bg1"/>
                </a:solidFill>
              </a:rPr>
              <a:t>    邮件 </a:t>
            </a:r>
          </a:p>
        </p:txBody>
      </p:sp>
      <p:sp>
        <p:nvSpPr>
          <p:cNvPr id="74" name="TextBox 23"/>
          <p:cNvSpPr txBox="1">
            <a:spLocks noChangeArrowheads="1"/>
          </p:cNvSpPr>
          <p:nvPr/>
        </p:nvSpPr>
        <p:spPr bwMode="auto">
          <a:xfrm>
            <a:off x="6286500" y="3692961"/>
            <a:ext cx="1214438" cy="461962"/>
          </a:xfrm>
          <a:prstGeom prst="rect">
            <a:avLst/>
          </a:prstGeom>
          <a:noFill/>
          <a:ln w="9525">
            <a:noFill/>
            <a:miter lim="800000"/>
            <a:headEnd/>
            <a:tailEnd/>
          </a:ln>
        </p:spPr>
        <p:txBody>
          <a:bodyPr>
            <a:spAutoFit/>
          </a:bodyPr>
          <a:lstStyle/>
          <a:p>
            <a:r>
              <a:rPr lang="zh-CN" altLang="en-US"/>
              <a:t>    </a:t>
            </a:r>
            <a:r>
              <a:rPr lang="zh-CN" altLang="en-US" sz="2400" b="1">
                <a:solidFill>
                  <a:schemeClr val="bg1"/>
                </a:solidFill>
              </a:rPr>
              <a:t>论坛</a:t>
            </a:r>
          </a:p>
        </p:txBody>
      </p:sp>
      <p:sp>
        <p:nvSpPr>
          <p:cNvPr id="75" name="TextBox 24"/>
          <p:cNvSpPr txBox="1">
            <a:spLocks noChangeArrowheads="1"/>
          </p:cNvSpPr>
          <p:nvPr/>
        </p:nvSpPr>
        <p:spPr bwMode="auto">
          <a:xfrm>
            <a:off x="5500688" y="2549961"/>
            <a:ext cx="1571625" cy="461962"/>
          </a:xfrm>
          <a:prstGeom prst="rect">
            <a:avLst/>
          </a:prstGeom>
          <a:noFill/>
          <a:ln w="9525">
            <a:noFill/>
            <a:miter lim="800000"/>
            <a:headEnd/>
            <a:tailEnd/>
          </a:ln>
        </p:spPr>
        <p:txBody>
          <a:bodyPr>
            <a:spAutoFit/>
          </a:bodyPr>
          <a:lstStyle/>
          <a:p>
            <a:r>
              <a:rPr lang="en-US" altLang="zh-CN" sz="2400" b="1" dirty="0">
                <a:solidFill>
                  <a:schemeClr val="bg1"/>
                </a:solidFill>
              </a:rPr>
              <a:t>      </a:t>
            </a:r>
            <a:r>
              <a:rPr lang="zh-CN" altLang="en-US" sz="2400" b="1" dirty="0">
                <a:solidFill>
                  <a:schemeClr val="bg1"/>
                </a:solidFill>
              </a:rPr>
              <a:t>病毒 </a:t>
            </a:r>
          </a:p>
        </p:txBody>
      </p:sp>
      <p:sp>
        <p:nvSpPr>
          <p:cNvPr id="76" name="TextBox 25"/>
          <p:cNvSpPr txBox="1">
            <a:spLocks noChangeArrowheads="1"/>
          </p:cNvSpPr>
          <p:nvPr/>
        </p:nvSpPr>
        <p:spPr bwMode="auto">
          <a:xfrm>
            <a:off x="6215063" y="5050273"/>
            <a:ext cx="1214437" cy="400050"/>
          </a:xfrm>
          <a:prstGeom prst="rect">
            <a:avLst/>
          </a:prstGeom>
          <a:noFill/>
          <a:ln w="9525">
            <a:noFill/>
            <a:miter lim="800000"/>
            <a:headEnd/>
            <a:tailEnd/>
          </a:ln>
        </p:spPr>
        <p:txBody>
          <a:bodyPr>
            <a:spAutoFit/>
          </a:bodyPr>
          <a:lstStyle/>
          <a:p>
            <a:r>
              <a:rPr lang="en-US" altLang="zh-CN" sz="2000" b="1">
                <a:solidFill>
                  <a:schemeClr val="bg1"/>
                </a:solidFill>
              </a:rPr>
              <a:t>IM</a:t>
            </a:r>
            <a:r>
              <a:rPr lang="zh-CN" altLang="en-US" sz="2000" b="1">
                <a:solidFill>
                  <a:schemeClr val="bg1"/>
                </a:solidFill>
              </a:rPr>
              <a:t>营销</a:t>
            </a:r>
            <a:r>
              <a:rPr lang="en-US" altLang="zh-CN" sz="2000" b="1">
                <a:solidFill>
                  <a:schemeClr val="bg1"/>
                </a:solidFill>
              </a:rPr>
              <a:t> </a:t>
            </a:r>
            <a:endParaRPr lang="zh-CN" altLang="en-US" sz="2000" b="1">
              <a:solidFill>
                <a:schemeClr val="bg1"/>
              </a:solidFill>
            </a:endParaRPr>
          </a:p>
        </p:txBody>
      </p:sp>
      <p:sp>
        <p:nvSpPr>
          <p:cNvPr id="77" name="TextBox 26"/>
          <p:cNvSpPr txBox="1">
            <a:spLocks noChangeArrowheads="1"/>
          </p:cNvSpPr>
          <p:nvPr/>
        </p:nvSpPr>
        <p:spPr bwMode="auto">
          <a:xfrm>
            <a:off x="4929188" y="5936098"/>
            <a:ext cx="1214437" cy="400110"/>
          </a:xfrm>
          <a:prstGeom prst="rect">
            <a:avLst/>
          </a:prstGeom>
          <a:noFill/>
          <a:ln w="9525">
            <a:noFill/>
            <a:miter lim="800000"/>
            <a:headEnd/>
            <a:tailEnd/>
          </a:ln>
        </p:spPr>
        <p:txBody>
          <a:bodyPr>
            <a:spAutoFit/>
          </a:bodyPr>
          <a:lstStyle/>
          <a:p>
            <a:r>
              <a:rPr lang="zh-CN" altLang="en-US" sz="2000" b="1" dirty="0" smtClean="0">
                <a:solidFill>
                  <a:schemeClr val="bg1"/>
                </a:solidFill>
              </a:rPr>
              <a:t>    微信</a:t>
            </a:r>
            <a:endParaRPr lang="zh-CN" altLang="en-US" sz="2400" b="1" dirty="0">
              <a:solidFill>
                <a:schemeClr val="bg1"/>
              </a:solidFill>
            </a:endParaRPr>
          </a:p>
        </p:txBody>
      </p:sp>
      <p:sp>
        <p:nvSpPr>
          <p:cNvPr id="78" name="TextBox 27"/>
          <p:cNvSpPr txBox="1">
            <a:spLocks noChangeArrowheads="1"/>
          </p:cNvSpPr>
          <p:nvPr/>
        </p:nvSpPr>
        <p:spPr bwMode="auto">
          <a:xfrm>
            <a:off x="3857625" y="6159936"/>
            <a:ext cx="1214438" cy="461962"/>
          </a:xfrm>
          <a:prstGeom prst="rect">
            <a:avLst/>
          </a:prstGeom>
          <a:noFill/>
          <a:ln w="9525">
            <a:noFill/>
            <a:miter lim="800000"/>
            <a:headEnd/>
            <a:tailEnd/>
          </a:ln>
        </p:spPr>
        <p:txBody>
          <a:bodyPr>
            <a:spAutoFit/>
          </a:bodyPr>
          <a:lstStyle/>
          <a:p>
            <a:r>
              <a:rPr lang="en-US" altLang="zh-CN" sz="2400" b="1">
                <a:solidFill>
                  <a:schemeClr val="bg1"/>
                </a:solidFill>
              </a:rPr>
              <a:t>   </a:t>
            </a:r>
            <a:r>
              <a:rPr lang="zh-CN" altLang="en-US" sz="2400" b="1">
                <a:solidFill>
                  <a:schemeClr val="bg1"/>
                </a:solidFill>
              </a:rPr>
              <a:t>博客</a:t>
            </a:r>
            <a:r>
              <a:rPr lang="en-US" altLang="zh-CN" sz="2400" b="1">
                <a:solidFill>
                  <a:schemeClr val="bg1"/>
                </a:solidFill>
              </a:rPr>
              <a:t> </a:t>
            </a:r>
            <a:endParaRPr lang="zh-CN" altLang="en-US" sz="2400" b="1">
              <a:solidFill>
                <a:schemeClr val="bg1"/>
              </a:solidFill>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16" fill="hold" grpId="0" nodeType="clickEffect">
                                  <p:stCondLst>
                                    <p:cond delay="0"/>
                                  </p:stCondLst>
                                  <p:childTnLst>
                                    <p:animEffect transition="out" filter="plus(in)">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par>
                                <p:cTn id="8" presetID="13" presetClass="exit" presetSubtype="16" fill="hold" grpId="0" nodeType="withEffect">
                                  <p:stCondLst>
                                    <p:cond delay="0"/>
                                  </p:stCondLst>
                                  <p:childTnLst>
                                    <p:animEffect transition="out" filter="plus(in)">
                                      <p:cBhvr>
                                        <p:cTn id="9" dur="2000"/>
                                        <p:tgtEl>
                                          <p:spTgt spid="16"/>
                                        </p:tgtEl>
                                      </p:cBhvr>
                                    </p:animEffect>
                                    <p:set>
                                      <p:cBhvr>
                                        <p:cTn id="10" dur="1" fill="hold">
                                          <p:stCondLst>
                                            <p:cond delay="1999"/>
                                          </p:stCondLst>
                                        </p:cTn>
                                        <p:tgtEl>
                                          <p:spTgt spid="16"/>
                                        </p:tgtEl>
                                        <p:attrNameLst>
                                          <p:attrName>style.visibility</p:attrName>
                                        </p:attrNameLst>
                                      </p:cBhvr>
                                      <p:to>
                                        <p:strVal val="hidden"/>
                                      </p:to>
                                    </p:set>
                                  </p:childTnLst>
                                </p:cTn>
                              </p:par>
                              <p:par>
                                <p:cTn id="11" presetID="13" presetClass="exit" presetSubtype="16" fill="hold" grpId="0" nodeType="withEffect">
                                  <p:stCondLst>
                                    <p:cond delay="0"/>
                                  </p:stCondLst>
                                  <p:childTnLst>
                                    <p:animEffect transition="out" filter="plus(in)">
                                      <p:cBhvr>
                                        <p:cTn id="12" dur="2000"/>
                                        <p:tgtEl>
                                          <p:spTgt spid="25"/>
                                        </p:tgtEl>
                                      </p:cBhvr>
                                    </p:animEffect>
                                    <p:set>
                                      <p:cBhvr>
                                        <p:cTn id="13" dur="1" fill="hold">
                                          <p:stCondLst>
                                            <p:cond delay="1999"/>
                                          </p:stCondLst>
                                        </p:cTn>
                                        <p:tgtEl>
                                          <p:spTgt spid="25"/>
                                        </p:tgtEl>
                                        <p:attrNameLst>
                                          <p:attrName>style.visibility</p:attrName>
                                        </p:attrNameLst>
                                      </p:cBhvr>
                                      <p:to>
                                        <p:strVal val="hidden"/>
                                      </p:to>
                                    </p:set>
                                  </p:childTnLst>
                                </p:cTn>
                              </p:par>
                              <p:par>
                                <p:cTn id="14" presetID="13" presetClass="exit" presetSubtype="16" fill="hold" grpId="0" nodeType="withEffect">
                                  <p:stCondLst>
                                    <p:cond delay="0"/>
                                  </p:stCondLst>
                                  <p:childTnLst>
                                    <p:animEffect transition="out" filter="plus(in)">
                                      <p:cBhvr>
                                        <p:cTn id="15" dur="2000"/>
                                        <p:tgtEl>
                                          <p:spTgt spid="24"/>
                                        </p:tgtEl>
                                      </p:cBhvr>
                                    </p:animEffect>
                                    <p:set>
                                      <p:cBhvr>
                                        <p:cTn id="16" dur="1" fill="hold">
                                          <p:stCondLst>
                                            <p:cond delay="1999"/>
                                          </p:stCondLst>
                                        </p:cTn>
                                        <p:tgtEl>
                                          <p:spTgt spid="24"/>
                                        </p:tgtEl>
                                        <p:attrNameLst>
                                          <p:attrName>style.visibility</p:attrName>
                                        </p:attrNameLst>
                                      </p:cBhvr>
                                      <p:to>
                                        <p:strVal val="hidden"/>
                                      </p:to>
                                    </p:set>
                                  </p:childTnLst>
                                </p:cTn>
                              </p:par>
                              <p:par>
                                <p:cTn id="17" presetID="13" presetClass="exit" presetSubtype="16" fill="hold" grpId="0" nodeType="withEffect">
                                  <p:stCondLst>
                                    <p:cond delay="0"/>
                                  </p:stCondLst>
                                  <p:childTnLst>
                                    <p:animEffect transition="out" filter="plus(in)">
                                      <p:cBhvr>
                                        <p:cTn id="18" dur="2000"/>
                                        <p:tgtEl>
                                          <p:spTgt spid="7"/>
                                        </p:tgtEl>
                                      </p:cBhvr>
                                    </p:animEffect>
                                    <p:set>
                                      <p:cBhvr>
                                        <p:cTn id="19" dur="1" fill="hold">
                                          <p:stCondLst>
                                            <p:cond delay="1999"/>
                                          </p:stCondLst>
                                        </p:cTn>
                                        <p:tgtEl>
                                          <p:spTgt spid="7"/>
                                        </p:tgtEl>
                                        <p:attrNameLst>
                                          <p:attrName>style.visibility</p:attrName>
                                        </p:attrNameLst>
                                      </p:cBhvr>
                                      <p:to>
                                        <p:strVal val="hidden"/>
                                      </p:to>
                                    </p:set>
                                  </p:childTnLst>
                                </p:cTn>
                              </p:par>
                              <p:par>
                                <p:cTn id="20" presetID="13" presetClass="exit" presetSubtype="16" fill="hold" grpId="0" nodeType="withEffect">
                                  <p:stCondLst>
                                    <p:cond delay="0"/>
                                  </p:stCondLst>
                                  <p:childTnLst>
                                    <p:animEffect transition="out" filter="plus(in)">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par>
                                <p:cTn id="23" presetID="13" presetClass="exit" presetSubtype="16" fill="hold" grpId="0" nodeType="withEffect">
                                  <p:stCondLst>
                                    <p:cond delay="0"/>
                                  </p:stCondLst>
                                  <p:childTnLst>
                                    <p:animEffect transition="out" filter="plus(in)">
                                      <p:cBhvr>
                                        <p:cTn id="24" dur="2000"/>
                                        <p:tgtEl>
                                          <p:spTgt spid="17"/>
                                        </p:tgtEl>
                                      </p:cBhvr>
                                    </p:animEffect>
                                    <p:set>
                                      <p:cBhvr>
                                        <p:cTn id="25" dur="1" fill="hold">
                                          <p:stCondLst>
                                            <p:cond delay="1999"/>
                                          </p:stCondLst>
                                        </p:cTn>
                                        <p:tgtEl>
                                          <p:spTgt spid="17"/>
                                        </p:tgtEl>
                                        <p:attrNameLst>
                                          <p:attrName>style.visibility</p:attrName>
                                        </p:attrNameLst>
                                      </p:cBhvr>
                                      <p:to>
                                        <p:strVal val="hidden"/>
                                      </p:to>
                                    </p:set>
                                  </p:childTnLst>
                                </p:cTn>
                              </p:par>
                              <p:par>
                                <p:cTn id="26" presetID="13" presetClass="exit" presetSubtype="16" fill="hold" grpId="0" nodeType="withEffect">
                                  <p:stCondLst>
                                    <p:cond delay="0"/>
                                  </p:stCondLst>
                                  <p:childTnLst>
                                    <p:animEffect transition="out" filter="plus(in)">
                                      <p:cBhvr>
                                        <p:cTn id="27" dur="2000"/>
                                        <p:tgtEl>
                                          <p:spTgt spid="9"/>
                                        </p:tgtEl>
                                      </p:cBhvr>
                                    </p:animEffect>
                                    <p:set>
                                      <p:cBhvr>
                                        <p:cTn id="28" dur="1" fill="hold">
                                          <p:stCondLst>
                                            <p:cond delay="1999"/>
                                          </p:stCondLst>
                                        </p:cTn>
                                        <p:tgtEl>
                                          <p:spTgt spid="9"/>
                                        </p:tgtEl>
                                        <p:attrNameLst>
                                          <p:attrName>style.visibility</p:attrName>
                                        </p:attrNameLst>
                                      </p:cBhvr>
                                      <p:to>
                                        <p:strVal val="hidden"/>
                                      </p:to>
                                    </p:set>
                                  </p:childTnLst>
                                </p:cTn>
                              </p:par>
                              <p:par>
                                <p:cTn id="29" presetID="13" presetClass="exit" presetSubtype="16" fill="hold" grpId="0" nodeType="withEffect">
                                  <p:stCondLst>
                                    <p:cond delay="0"/>
                                  </p:stCondLst>
                                  <p:childTnLst>
                                    <p:animEffect transition="out" filter="plus(in)">
                                      <p:cBhvr>
                                        <p:cTn id="30" dur="2000"/>
                                        <p:tgtEl>
                                          <p:spTgt spid="18"/>
                                        </p:tgtEl>
                                      </p:cBhvr>
                                    </p:animEffect>
                                    <p:set>
                                      <p:cBhvr>
                                        <p:cTn id="31" dur="1" fill="hold">
                                          <p:stCondLst>
                                            <p:cond delay="1999"/>
                                          </p:stCondLst>
                                        </p:cTn>
                                        <p:tgtEl>
                                          <p:spTgt spid="18"/>
                                        </p:tgtEl>
                                        <p:attrNameLst>
                                          <p:attrName>style.visibility</p:attrName>
                                        </p:attrNameLst>
                                      </p:cBhvr>
                                      <p:to>
                                        <p:strVal val="hidden"/>
                                      </p:to>
                                    </p:set>
                                  </p:childTnLst>
                                </p:cTn>
                              </p:par>
                              <p:par>
                                <p:cTn id="32" presetID="13" presetClass="exit" presetSubtype="16" fill="hold" grpId="0" nodeType="withEffect">
                                  <p:stCondLst>
                                    <p:cond delay="0"/>
                                  </p:stCondLst>
                                  <p:childTnLst>
                                    <p:animEffect transition="out" filter="plus(in)">
                                      <p:cBhvr>
                                        <p:cTn id="33" dur="2000"/>
                                        <p:tgtEl>
                                          <p:spTgt spid="10"/>
                                        </p:tgtEl>
                                      </p:cBhvr>
                                    </p:animEffect>
                                    <p:set>
                                      <p:cBhvr>
                                        <p:cTn id="34" dur="1" fill="hold">
                                          <p:stCondLst>
                                            <p:cond delay="1999"/>
                                          </p:stCondLst>
                                        </p:cTn>
                                        <p:tgtEl>
                                          <p:spTgt spid="10"/>
                                        </p:tgtEl>
                                        <p:attrNameLst>
                                          <p:attrName>style.visibility</p:attrName>
                                        </p:attrNameLst>
                                      </p:cBhvr>
                                      <p:to>
                                        <p:strVal val="hidden"/>
                                      </p:to>
                                    </p:set>
                                  </p:childTnLst>
                                </p:cTn>
                              </p:par>
                              <p:par>
                                <p:cTn id="35" presetID="13" presetClass="exit" presetSubtype="16" fill="hold" nodeType="withEffect">
                                  <p:stCondLst>
                                    <p:cond delay="0"/>
                                  </p:stCondLst>
                                  <p:childTnLst>
                                    <p:animEffect transition="out" filter="plus(in)">
                                      <p:cBhvr>
                                        <p:cTn id="36" dur="2000"/>
                                        <p:tgtEl>
                                          <p:spTgt spid="36"/>
                                        </p:tgtEl>
                                      </p:cBhvr>
                                    </p:animEffect>
                                    <p:set>
                                      <p:cBhvr>
                                        <p:cTn id="37" dur="1" fill="hold">
                                          <p:stCondLst>
                                            <p:cond delay="1999"/>
                                          </p:stCondLst>
                                        </p:cTn>
                                        <p:tgtEl>
                                          <p:spTgt spid="36"/>
                                        </p:tgtEl>
                                        <p:attrNameLst>
                                          <p:attrName>style.visibility</p:attrName>
                                        </p:attrNameLst>
                                      </p:cBhvr>
                                      <p:to>
                                        <p:strVal val="hidden"/>
                                      </p:to>
                                    </p:set>
                                  </p:childTnLst>
                                </p:cTn>
                              </p:par>
                              <p:par>
                                <p:cTn id="38" presetID="13" presetClass="exit" presetSubtype="16" fill="hold" nodeType="withEffect">
                                  <p:stCondLst>
                                    <p:cond delay="0"/>
                                  </p:stCondLst>
                                  <p:childTnLst>
                                    <p:animEffect transition="out" filter="plus(in)">
                                      <p:cBhvr>
                                        <p:cTn id="39" dur="2000"/>
                                        <p:tgtEl>
                                          <p:spTgt spid="35"/>
                                        </p:tgtEl>
                                      </p:cBhvr>
                                    </p:animEffect>
                                    <p:set>
                                      <p:cBhvr>
                                        <p:cTn id="40" dur="1" fill="hold">
                                          <p:stCondLst>
                                            <p:cond delay="1999"/>
                                          </p:stCondLst>
                                        </p:cTn>
                                        <p:tgtEl>
                                          <p:spTgt spid="35"/>
                                        </p:tgtEl>
                                        <p:attrNameLst>
                                          <p:attrName>style.visibility</p:attrName>
                                        </p:attrNameLst>
                                      </p:cBhvr>
                                      <p:to>
                                        <p:strVal val="hidden"/>
                                      </p:to>
                                    </p:set>
                                  </p:childTnLst>
                                </p:cTn>
                              </p:par>
                              <p:par>
                                <p:cTn id="41" presetID="13" presetClass="exit" presetSubtype="16" fill="hold" nodeType="withEffect">
                                  <p:stCondLst>
                                    <p:cond delay="0"/>
                                  </p:stCondLst>
                                  <p:childTnLst>
                                    <p:animEffect transition="out" filter="plus(in)">
                                      <p:cBhvr>
                                        <p:cTn id="42" dur="2000"/>
                                        <p:tgtEl>
                                          <p:spTgt spid="42"/>
                                        </p:tgtEl>
                                      </p:cBhvr>
                                    </p:animEffect>
                                    <p:set>
                                      <p:cBhvr>
                                        <p:cTn id="43" dur="1" fill="hold">
                                          <p:stCondLst>
                                            <p:cond delay="1999"/>
                                          </p:stCondLst>
                                        </p:cTn>
                                        <p:tgtEl>
                                          <p:spTgt spid="42"/>
                                        </p:tgtEl>
                                        <p:attrNameLst>
                                          <p:attrName>style.visibility</p:attrName>
                                        </p:attrNameLst>
                                      </p:cBhvr>
                                      <p:to>
                                        <p:strVal val="hidden"/>
                                      </p:to>
                                    </p:set>
                                  </p:childTnLst>
                                </p:cTn>
                              </p:par>
                              <p:par>
                                <p:cTn id="44" presetID="13" presetClass="exit" presetSubtype="16" fill="hold" nodeType="withEffect">
                                  <p:stCondLst>
                                    <p:cond delay="0"/>
                                  </p:stCondLst>
                                  <p:childTnLst>
                                    <p:animEffect transition="out" filter="plus(in)">
                                      <p:cBhvr>
                                        <p:cTn id="45" dur="2000"/>
                                        <p:tgtEl>
                                          <p:spTgt spid="34"/>
                                        </p:tgtEl>
                                      </p:cBhvr>
                                    </p:animEffect>
                                    <p:set>
                                      <p:cBhvr>
                                        <p:cTn id="46" dur="1" fill="hold">
                                          <p:stCondLst>
                                            <p:cond delay="1999"/>
                                          </p:stCondLst>
                                        </p:cTn>
                                        <p:tgtEl>
                                          <p:spTgt spid="34"/>
                                        </p:tgtEl>
                                        <p:attrNameLst>
                                          <p:attrName>style.visibility</p:attrName>
                                        </p:attrNameLst>
                                      </p:cBhvr>
                                      <p:to>
                                        <p:strVal val="hidden"/>
                                      </p:to>
                                    </p:set>
                                  </p:childTnLst>
                                </p:cTn>
                              </p:par>
                              <p:par>
                                <p:cTn id="47" presetID="13" presetClass="exit" presetSubtype="16" fill="hold" nodeType="withEffect">
                                  <p:stCondLst>
                                    <p:cond delay="0"/>
                                  </p:stCondLst>
                                  <p:childTnLst>
                                    <p:animEffect transition="out" filter="plus(in)">
                                      <p:cBhvr>
                                        <p:cTn id="48" dur="2000"/>
                                        <p:tgtEl>
                                          <p:spTgt spid="33"/>
                                        </p:tgtEl>
                                      </p:cBhvr>
                                    </p:animEffect>
                                    <p:set>
                                      <p:cBhvr>
                                        <p:cTn id="49" dur="1" fill="hold">
                                          <p:stCondLst>
                                            <p:cond delay="1999"/>
                                          </p:stCondLst>
                                        </p:cTn>
                                        <p:tgtEl>
                                          <p:spTgt spid="33"/>
                                        </p:tgtEl>
                                        <p:attrNameLst>
                                          <p:attrName>style.visibility</p:attrName>
                                        </p:attrNameLst>
                                      </p:cBhvr>
                                      <p:to>
                                        <p:strVal val="hidden"/>
                                      </p:to>
                                    </p:set>
                                  </p:childTnLst>
                                </p:cTn>
                              </p:par>
                              <p:par>
                                <p:cTn id="50" presetID="13" presetClass="exit" presetSubtype="16" fill="hold" grpId="0" nodeType="withEffect">
                                  <p:stCondLst>
                                    <p:cond delay="0"/>
                                  </p:stCondLst>
                                  <p:childTnLst>
                                    <p:animEffect transition="out" filter="plus(in)">
                                      <p:cBhvr>
                                        <p:cTn id="51" dur="2000"/>
                                        <p:tgtEl>
                                          <p:spTgt spid="61"/>
                                        </p:tgtEl>
                                      </p:cBhvr>
                                    </p:animEffect>
                                    <p:set>
                                      <p:cBhvr>
                                        <p:cTn id="52" dur="1" fill="hold">
                                          <p:stCondLst>
                                            <p:cond delay="1999"/>
                                          </p:stCondLst>
                                        </p:cTn>
                                        <p:tgtEl>
                                          <p:spTgt spid="61"/>
                                        </p:tgtEl>
                                        <p:attrNameLst>
                                          <p:attrName>style.visibility</p:attrName>
                                        </p:attrNameLst>
                                      </p:cBhvr>
                                      <p:to>
                                        <p:strVal val="hidden"/>
                                      </p:to>
                                    </p:set>
                                  </p:childTnLst>
                                </p:cTn>
                              </p:par>
                              <p:par>
                                <p:cTn id="53" presetID="13" presetClass="exit" presetSubtype="16" fill="hold" grpId="0" nodeType="withEffect">
                                  <p:stCondLst>
                                    <p:cond delay="0"/>
                                  </p:stCondLst>
                                  <p:childTnLst>
                                    <p:animEffect transition="out" filter="plus(in)">
                                      <p:cBhvr>
                                        <p:cTn id="54" dur="2000"/>
                                        <p:tgtEl>
                                          <p:spTgt spid="60"/>
                                        </p:tgtEl>
                                      </p:cBhvr>
                                    </p:animEffect>
                                    <p:set>
                                      <p:cBhvr>
                                        <p:cTn id="55" dur="1" fill="hold">
                                          <p:stCondLst>
                                            <p:cond delay="1999"/>
                                          </p:stCondLst>
                                        </p:cTn>
                                        <p:tgtEl>
                                          <p:spTgt spid="60"/>
                                        </p:tgtEl>
                                        <p:attrNameLst>
                                          <p:attrName>style.visibility</p:attrName>
                                        </p:attrNameLst>
                                      </p:cBhvr>
                                      <p:to>
                                        <p:strVal val="hidden"/>
                                      </p:to>
                                    </p:set>
                                  </p:childTnLst>
                                </p:cTn>
                              </p:par>
                              <p:par>
                                <p:cTn id="56" presetID="13" presetClass="exit" presetSubtype="16" fill="hold" grpId="0" nodeType="withEffect">
                                  <p:stCondLst>
                                    <p:cond delay="0"/>
                                  </p:stCondLst>
                                  <p:childTnLst>
                                    <p:animEffect transition="out" filter="plus(in)">
                                      <p:cBhvr>
                                        <p:cTn id="57" dur="2000"/>
                                        <p:tgtEl>
                                          <p:spTgt spid="59"/>
                                        </p:tgtEl>
                                      </p:cBhvr>
                                    </p:animEffect>
                                    <p:set>
                                      <p:cBhvr>
                                        <p:cTn id="58" dur="1" fill="hold">
                                          <p:stCondLst>
                                            <p:cond delay="1999"/>
                                          </p:stCondLst>
                                        </p:cTn>
                                        <p:tgtEl>
                                          <p:spTgt spid="59"/>
                                        </p:tgtEl>
                                        <p:attrNameLst>
                                          <p:attrName>style.visibility</p:attrName>
                                        </p:attrNameLst>
                                      </p:cBhvr>
                                      <p:to>
                                        <p:strVal val="hidden"/>
                                      </p:to>
                                    </p:set>
                                  </p:childTnLst>
                                </p:cTn>
                              </p:par>
                              <p:par>
                                <p:cTn id="59" presetID="13" presetClass="exit" presetSubtype="16" fill="hold" grpId="0" nodeType="withEffect">
                                  <p:stCondLst>
                                    <p:cond delay="0"/>
                                  </p:stCondLst>
                                  <p:childTnLst>
                                    <p:animEffect transition="out" filter="plus(in)">
                                      <p:cBhvr>
                                        <p:cTn id="60" dur="2000"/>
                                        <p:tgtEl>
                                          <p:spTgt spid="58"/>
                                        </p:tgtEl>
                                      </p:cBhvr>
                                    </p:animEffect>
                                    <p:set>
                                      <p:cBhvr>
                                        <p:cTn id="61" dur="1" fill="hold">
                                          <p:stCondLst>
                                            <p:cond delay="1999"/>
                                          </p:stCondLst>
                                        </p:cTn>
                                        <p:tgtEl>
                                          <p:spTgt spid="58"/>
                                        </p:tgtEl>
                                        <p:attrNameLst>
                                          <p:attrName>style.visibility</p:attrName>
                                        </p:attrNameLst>
                                      </p:cBhvr>
                                      <p:to>
                                        <p:strVal val="hidden"/>
                                      </p:to>
                                    </p:set>
                                  </p:childTnLst>
                                </p:cTn>
                              </p:par>
                              <p:par>
                                <p:cTn id="62" presetID="13" presetClass="exit" presetSubtype="16" fill="hold" grpId="0" nodeType="withEffect">
                                  <p:stCondLst>
                                    <p:cond delay="0"/>
                                  </p:stCondLst>
                                  <p:childTnLst>
                                    <p:animEffect transition="out" filter="plus(in)">
                                      <p:cBhvr>
                                        <p:cTn id="63" dur="2000"/>
                                        <p:tgtEl>
                                          <p:spTgt spid="57"/>
                                        </p:tgtEl>
                                      </p:cBhvr>
                                    </p:animEffect>
                                    <p:set>
                                      <p:cBhvr>
                                        <p:cTn id="64" dur="1" fill="hold">
                                          <p:stCondLst>
                                            <p:cond delay="1999"/>
                                          </p:stCondLst>
                                        </p:cTn>
                                        <p:tgtEl>
                                          <p:spTgt spid="57"/>
                                        </p:tgtEl>
                                        <p:attrNameLst>
                                          <p:attrName>style.visibility</p:attrName>
                                        </p:attrNameLst>
                                      </p:cBhvr>
                                      <p:to>
                                        <p:strVal val="hidden"/>
                                      </p:to>
                                    </p:set>
                                  </p:childTnLst>
                                </p:cTn>
                              </p:par>
                              <p:par>
                                <p:cTn id="65" presetID="13" presetClass="exit" presetSubtype="16" fill="hold" grpId="0" nodeType="withEffect">
                                  <p:stCondLst>
                                    <p:cond delay="0"/>
                                  </p:stCondLst>
                                  <p:childTnLst>
                                    <p:animEffect transition="out" filter="plus(in)">
                                      <p:cBhvr>
                                        <p:cTn id="66" dur="2000"/>
                                        <p:tgtEl>
                                          <p:spTgt spid="55"/>
                                        </p:tgtEl>
                                      </p:cBhvr>
                                    </p:animEffect>
                                    <p:set>
                                      <p:cBhvr>
                                        <p:cTn id="67" dur="1" fill="hold">
                                          <p:stCondLst>
                                            <p:cond delay="1999"/>
                                          </p:stCondLst>
                                        </p:cTn>
                                        <p:tgtEl>
                                          <p:spTgt spid="55"/>
                                        </p:tgtEl>
                                        <p:attrNameLst>
                                          <p:attrName>style.visibility</p:attrName>
                                        </p:attrNameLst>
                                      </p:cBhvr>
                                      <p:to>
                                        <p:strVal val="hidden"/>
                                      </p:to>
                                    </p:set>
                                  </p:childTnLst>
                                </p:cTn>
                              </p:par>
                              <p:par>
                                <p:cTn id="68" presetID="13" presetClass="exit" presetSubtype="16" fill="hold" nodeType="withEffect">
                                  <p:stCondLst>
                                    <p:cond delay="0"/>
                                  </p:stCondLst>
                                  <p:childTnLst>
                                    <p:animEffect transition="out" filter="plus(in)">
                                      <p:cBhvr>
                                        <p:cTn id="69" dur="2000"/>
                                        <p:tgtEl>
                                          <p:spTgt spid="38"/>
                                        </p:tgtEl>
                                      </p:cBhvr>
                                    </p:animEffect>
                                    <p:set>
                                      <p:cBhvr>
                                        <p:cTn id="70" dur="1" fill="hold">
                                          <p:stCondLst>
                                            <p:cond delay="1999"/>
                                          </p:stCondLst>
                                        </p:cTn>
                                        <p:tgtEl>
                                          <p:spTgt spid="38"/>
                                        </p:tgtEl>
                                        <p:attrNameLst>
                                          <p:attrName>style.visibility</p:attrName>
                                        </p:attrNameLst>
                                      </p:cBhvr>
                                      <p:to>
                                        <p:strVal val="hidden"/>
                                      </p:to>
                                    </p:set>
                                  </p:childTnLst>
                                </p:cTn>
                              </p:par>
                              <p:par>
                                <p:cTn id="71" presetID="13" presetClass="exit" presetSubtype="16" fill="hold" grpId="0" nodeType="withEffect">
                                  <p:stCondLst>
                                    <p:cond delay="0"/>
                                  </p:stCondLst>
                                  <p:childTnLst>
                                    <p:animEffect transition="out" filter="plus(in)">
                                      <p:cBhvr>
                                        <p:cTn id="72" dur="2000"/>
                                        <p:tgtEl>
                                          <p:spTgt spid="20"/>
                                        </p:tgtEl>
                                      </p:cBhvr>
                                    </p:animEffect>
                                    <p:set>
                                      <p:cBhvr>
                                        <p:cTn id="73" dur="1" fill="hold">
                                          <p:stCondLst>
                                            <p:cond delay="1999"/>
                                          </p:stCondLst>
                                        </p:cTn>
                                        <p:tgtEl>
                                          <p:spTgt spid="20"/>
                                        </p:tgtEl>
                                        <p:attrNameLst>
                                          <p:attrName>style.visibility</p:attrName>
                                        </p:attrNameLst>
                                      </p:cBhvr>
                                      <p:to>
                                        <p:strVal val="hidden"/>
                                      </p:to>
                                    </p:set>
                                  </p:childTnLst>
                                </p:cTn>
                              </p:par>
                              <p:par>
                                <p:cTn id="74" presetID="13" presetClass="exit" presetSubtype="16" fill="hold" grpId="0" nodeType="withEffect">
                                  <p:stCondLst>
                                    <p:cond delay="0"/>
                                  </p:stCondLst>
                                  <p:childTnLst>
                                    <p:animEffect transition="out" filter="plus(in)">
                                      <p:cBhvr>
                                        <p:cTn id="75" dur="2000"/>
                                        <p:tgtEl>
                                          <p:spTgt spid="11"/>
                                        </p:tgtEl>
                                      </p:cBhvr>
                                    </p:animEffect>
                                    <p:set>
                                      <p:cBhvr>
                                        <p:cTn id="76" dur="1" fill="hold">
                                          <p:stCondLst>
                                            <p:cond delay="1999"/>
                                          </p:stCondLst>
                                        </p:cTn>
                                        <p:tgtEl>
                                          <p:spTgt spid="11"/>
                                        </p:tgtEl>
                                        <p:attrNameLst>
                                          <p:attrName>style.visibility</p:attrName>
                                        </p:attrNameLst>
                                      </p:cBhvr>
                                      <p:to>
                                        <p:strVal val="hidden"/>
                                      </p:to>
                                    </p:set>
                                  </p:childTnLst>
                                </p:cTn>
                              </p:par>
                              <p:par>
                                <p:cTn id="77" presetID="13" presetClass="exit" presetSubtype="16" fill="hold" grpId="0" nodeType="withEffect">
                                  <p:stCondLst>
                                    <p:cond delay="0"/>
                                  </p:stCondLst>
                                  <p:childTnLst>
                                    <p:animEffect transition="out" filter="plus(in)">
                                      <p:cBhvr>
                                        <p:cTn id="78" dur="2000"/>
                                        <p:tgtEl>
                                          <p:spTgt spid="12"/>
                                        </p:tgtEl>
                                      </p:cBhvr>
                                    </p:animEffect>
                                    <p:set>
                                      <p:cBhvr>
                                        <p:cTn id="79" dur="1" fill="hold">
                                          <p:stCondLst>
                                            <p:cond delay="1999"/>
                                          </p:stCondLst>
                                        </p:cTn>
                                        <p:tgtEl>
                                          <p:spTgt spid="12"/>
                                        </p:tgtEl>
                                        <p:attrNameLst>
                                          <p:attrName>style.visibility</p:attrName>
                                        </p:attrNameLst>
                                      </p:cBhvr>
                                      <p:to>
                                        <p:strVal val="hidden"/>
                                      </p:to>
                                    </p:set>
                                  </p:childTnLst>
                                </p:cTn>
                              </p:par>
                              <p:par>
                                <p:cTn id="80" presetID="13" presetClass="exit" presetSubtype="16" fill="hold" grpId="0" nodeType="withEffect">
                                  <p:stCondLst>
                                    <p:cond delay="0"/>
                                  </p:stCondLst>
                                  <p:childTnLst>
                                    <p:animEffect transition="out" filter="plus(in)">
                                      <p:cBhvr>
                                        <p:cTn id="81" dur="2000"/>
                                        <p:tgtEl>
                                          <p:spTgt spid="21"/>
                                        </p:tgtEl>
                                      </p:cBhvr>
                                    </p:animEffect>
                                    <p:set>
                                      <p:cBhvr>
                                        <p:cTn id="82" dur="1" fill="hold">
                                          <p:stCondLst>
                                            <p:cond delay="1999"/>
                                          </p:stCondLst>
                                        </p:cTn>
                                        <p:tgtEl>
                                          <p:spTgt spid="21"/>
                                        </p:tgtEl>
                                        <p:attrNameLst>
                                          <p:attrName>style.visibility</p:attrName>
                                        </p:attrNameLst>
                                      </p:cBhvr>
                                      <p:to>
                                        <p:strVal val="hidden"/>
                                      </p:to>
                                    </p:set>
                                  </p:childTnLst>
                                </p:cTn>
                              </p:par>
                              <p:par>
                                <p:cTn id="83" presetID="13" presetClass="exit" presetSubtype="16" fill="hold" nodeType="withEffect">
                                  <p:stCondLst>
                                    <p:cond delay="0"/>
                                  </p:stCondLst>
                                  <p:childTnLst>
                                    <p:animEffect transition="out" filter="plus(in)">
                                      <p:cBhvr>
                                        <p:cTn id="84" dur="2000"/>
                                        <p:tgtEl>
                                          <p:spTgt spid="39"/>
                                        </p:tgtEl>
                                      </p:cBhvr>
                                    </p:animEffect>
                                    <p:set>
                                      <p:cBhvr>
                                        <p:cTn id="85" dur="1" fill="hold">
                                          <p:stCondLst>
                                            <p:cond delay="1999"/>
                                          </p:stCondLst>
                                        </p:cTn>
                                        <p:tgtEl>
                                          <p:spTgt spid="39"/>
                                        </p:tgtEl>
                                        <p:attrNameLst>
                                          <p:attrName>style.visibility</p:attrName>
                                        </p:attrNameLst>
                                      </p:cBhvr>
                                      <p:to>
                                        <p:strVal val="hidden"/>
                                      </p:to>
                                    </p:set>
                                  </p:childTnLst>
                                </p:cTn>
                              </p:par>
                              <p:par>
                                <p:cTn id="86" presetID="13" presetClass="exit" presetSubtype="16" fill="hold" grpId="0" nodeType="withEffect">
                                  <p:stCondLst>
                                    <p:cond delay="0"/>
                                  </p:stCondLst>
                                  <p:childTnLst>
                                    <p:animEffect transition="out" filter="plus(in)">
                                      <p:cBhvr>
                                        <p:cTn id="87" dur="2000"/>
                                        <p:tgtEl>
                                          <p:spTgt spid="51"/>
                                        </p:tgtEl>
                                      </p:cBhvr>
                                    </p:animEffect>
                                    <p:set>
                                      <p:cBhvr>
                                        <p:cTn id="88" dur="1" fill="hold">
                                          <p:stCondLst>
                                            <p:cond delay="1999"/>
                                          </p:stCondLst>
                                        </p:cTn>
                                        <p:tgtEl>
                                          <p:spTgt spid="51"/>
                                        </p:tgtEl>
                                        <p:attrNameLst>
                                          <p:attrName>style.visibility</p:attrName>
                                        </p:attrNameLst>
                                      </p:cBhvr>
                                      <p:to>
                                        <p:strVal val="hidden"/>
                                      </p:to>
                                    </p:set>
                                  </p:childTnLst>
                                </p:cTn>
                              </p:par>
                              <p:par>
                                <p:cTn id="89" presetID="13" presetClass="exit" presetSubtype="16" fill="hold" grpId="0" nodeType="withEffect">
                                  <p:stCondLst>
                                    <p:cond delay="0"/>
                                  </p:stCondLst>
                                  <p:childTnLst>
                                    <p:animEffect transition="out" filter="plus(in)">
                                      <p:cBhvr>
                                        <p:cTn id="90" dur="2000"/>
                                        <p:tgtEl>
                                          <p:spTgt spid="62"/>
                                        </p:tgtEl>
                                      </p:cBhvr>
                                    </p:animEffect>
                                    <p:set>
                                      <p:cBhvr>
                                        <p:cTn id="91" dur="1" fill="hold">
                                          <p:stCondLst>
                                            <p:cond delay="1999"/>
                                          </p:stCondLst>
                                        </p:cTn>
                                        <p:tgtEl>
                                          <p:spTgt spid="62"/>
                                        </p:tgtEl>
                                        <p:attrNameLst>
                                          <p:attrName>style.visibility</p:attrName>
                                        </p:attrNameLst>
                                      </p:cBhvr>
                                      <p:to>
                                        <p:strVal val="hidden"/>
                                      </p:to>
                                    </p:set>
                                  </p:childTnLst>
                                </p:cTn>
                              </p:par>
                              <p:par>
                                <p:cTn id="92" presetID="13" presetClass="exit" presetSubtype="16" fill="hold" nodeType="withEffect">
                                  <p:stCondLst>
                                    <p:cond delay="0"/>
                                  </p:stCondLst>
                                  <p:childTnLst>
                                    <p:animEffect transition="out" filter="plus(in)">
                                      <p:cBhvr>
                                        <p:cTn id="93" dur="2000"/>
                                        <p:tgtEl>
                                          <p:spTgt spid="41"/>
                                        </p:tgtEl>
                                      </p:cBhvr>
                                    </p:animEffect>
                                    <p:set>
                                      <p:cBhvr>
                                        <p:cTn id="94" dur="1" fill="hold">
                                          <p:stCondLst>
                                            <p:cond delay="1999"/>
                                          </p:stCondLst>
                                        </p:cTn>
                                        <p:tgtEl>
                                          <p:spTgt spid="41"/>
                                        </p:tgtEl>
                                        <p:attrNameLst>
                                          <p:attrName>style.visibility</p:attrName>
                                        </p:attrNameLst>
                                      </p:cBhvr>
                                      <p:to>
                                        <p:strVal val="hidden"/>
                                      </p:to>
                                    </p:set>
                                  </p:childTnLst>
                                </p:cTn>
                              </p:par>
                              <p:par>
                                <p:cTn id="95" presetID="13" presetClass="exit" presetSubtype="16" fill="hold" grpId="0" nodeType="withEffect">
                                  <p:stCondLst>
                                    <p:cond delay="0"/>
                                  </p:stCondLst>
                                  <p:childTnLst>
                                    <p:animEffect transition="out" filter="plus(in)">
                                      <p:cBhvr>
                                        <p:cTn id="96" dur="2000"/>
                                        <p:tgtEl>
                                          <p:spTgt spid="13"/>
                                        </p:tgtEl>
                                      </p:cBhvr>
                                    </p:animEffect>
                                    <p:set>
                                      <p:cBhvr>
                                        <p:cTn id="97" dur="1" fill="hold">
                                          <p:stCondLst>
                                            <p:cond delay="1999"/>
                                          </p:stCondLst>
                                        </p:cTn>
                                        <p:tgtEl>
                                          <p:spTgt spid="13"/>
                                        </p:tgtEl>
                                        <p:attrNameLst>
                                          <p:attrName>style.visibility</p:attrName>
                                        </p:attrNameLst>
                                      </p:cBhvr>
                                      <p:to>
                                        <p:strVal val="hidden"/>
                                      </p:to>
                                    </p:set>
                                  </p:childTnLst>
                                </p:cTn>
                              </p:par>
                              <p:par>
                                <p:cTn id="98" presetID="13" presetClass="exit" presetSubtype="16" fill="hold" grpId="0" nodeType="withEffect">
                                  <p:stCondLst>
                                    <p:cond delay="0"/>
                                  </p:stCondLst>
                                  <p:childTnLst>
                                    <p:animEffect transition="out" filter="plus(in)">
                                      <p:cBhvr>
                                        <p:cTn id="99" dur="2000"/>
                                        <p:tgtEl>
                                          <p:spTgt spid="22"/>
                                        </p:tgtEl>
                                      </p:cBhvr>
                                    </p:animEffect>
                                    <p:set>
                                      <p:cBhvr>
                                        <p:cTn id="100" dur="1" fill="hold">
                                          <p:stCondLst>
                                            <p:cond delay="1999"/>
                                          </p:stCondLst>
                                        </p:cTn>
                                        <p:tgtEl>
                                          <p:spTgt spid="22"/>
                                        </p:tgtEl>
                                        <p:attrNameLst>
                                          <p:attrName>style.visibility</p:attrName>
                                        </p:attrNameLst>
                                      </p:cBhvr>
                                      <p:to>
                                        <p:strVal val="hidden"/>
                                      </p:to>
                                    </p:set>
                                  </p:childTnLst>
                                </p:cTn>
                              </p:par>
                              <p:par>
                                <p:cTn id="101" presetID="13" presetClass="exit" presetSubtype="16" fill="hold" grpId="0" nodeType="withEffect">
                                  <p:stCondLst>
                                    <p:cond delay="0"/>
                                  </p:stCondLst>
                                  <p:childTnLst>
                                    <p:animEffect transition="out" filter="plus(in)">
                                      <p:cBhvr>
                                        <p:cTn id="102" dur="2000"/>
                                        <p:tgtEl>
                                          <p:spTgt spid="5"/>
                                        </p:tgtEl>
                                      </p:cBhvr>
                                    </p:animEffect>
                                    <p:set>
                                      <p:cBhvr>
                                        <p:cTn id="103" dur="1" fill="hold">
                                          <p:stCondLst>
                                            <p:cond delay="1999"/>
                                          </p:stCondLst>
                                        </p:cTn>
                                        <p:tgtEl>
                                          <p:spTgt spid="5"/>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64" presetClass="path" presetSubtype="0" accel="50000" decel="50000" fill="hold" nodeType="clickEffect">
                                  <p:stCondLst>
                                    <p:cond delay="0"/>
                                  </p:stCondLst>
                                  <p:childTnLst>
                                    <p:animMotion origin="layout" path="M 3.05556E-6 -7.51445E-7 L -0.00313 -0.26381 " pathEditMode="relative" rAng="0" ptsTypes="AA">
                                      <p:cBhvr>
                                        <p:cTn id="107" dur="2000" fill="hold"/>
                                        <p:tgtEl>
                                          <p:spTgt spid="2"/>
                                        </p:tgtEl>
                                        <p:attrNameLst>
                                          <p:attrName>ppt_x</p:attrName>
                                          <p:attrName>ppt_y</p:attrName>
                                        </p:attrNameLst>
                                      </p:cBhvr>
                                      <p:rCtr x="-2" y="-132"/>
                                    </p:animMotion>
                                  </p:childTnLst>
                                </p:cTn>
                              </p:par>
                              <p:par>
                                <p:cTn id="108" presetID="17" presetClass="entr" presetSubtype="10" fill="hold" grpId="0" nodeType="withEffect">
                                  <p:stCondLst>
                                    <p:cond delay="0"/>
                                  </p:stCondLst>
                                  <p:childTnLst>
                                    <p:set>
                                      <p:cBhvr>
                                        <p:cTn id="109" dur="1" fill="hold">
                                          <p:stCondLst>
                                            <p:cond delay="0"/>
                                          </p:stCondLst>
                                        </p:cTn>
                                        <p:tgtEl>
                                          <p:spTgt spid="44"/>
                                        </p:tgtEl>
                                        <p:attrNameLst>
                                          <p:attrName>style.visibility</p:attrName>
                                        </p:attrNameLst>
                                      </p:cBhvr>
                                      <p:to>
                                        <p:strVal val="visible"/>
                                      </p:to>
                                    </p:set>
                                    <p:anim calcmode="lin" valueType="num">
                                      <p:cBhvr>
                                        <p:cTn id="110" dur="500" fill="hold"/>
                                        <p:tgtEl>
                                          <p:spTgt spid="44"/>
                                        </p:tgtEl>
                                        <p:attrNameLst>
                                          <p:attrName>ppt_w</p:attrName>
                                        </p:attrNameLst>
                                      </p:cBhvr>
                                      <p:tavLst>
                                        <p:tav tm="0">
                                          <p:val>
                                            <p:fltVal val="0"/>
                                          </p:val>
                                        </p:tav>
                                        <p:tav tm="100000">
                                          <p:val>
                                            <p:strVal val="#ppt_w"/>
                                          </p:val>
                                        </p:tav>
                                      </p:tavLst>
                                    </p:anim>
                                    <p:anim calcmode="lin" valueType="num">
                                      <p:cBhvr>
                                        <p:cTn id="111" dur="500" fill="hold"/>
                                        <p:tgtEl>
                                          <p:spTgt spid="44"/>
                                        </p:tgtEl>
                                        <p:attrNameLst>
                                          <p:attrName>ppt_h</p:attrName>
                                        </p:attrNameLst>
                                      </p:cBhvr>
                                      <p:tavLst>
                                        <p:tav tm="0">
                                          <p:val>
                                            <p:strVal val="#ppt_h"/>
                                          </p:val>
                                        </p:tav>
                                        <p:tav tm="100000">
                                          <p:val>
                                            <p:strVal val="#ppt_h"/>
                                          </p:val>
                                        </p:tav>
                                      </p:tavLst>
                                    </p:anim>
                                  </p:childTnLst>
                                </p:cTn>
                              </p:par>
                              <p:par>
                                <p:cTn id="112" presetID="17" presetClass="entr" presetSubtype="10" fill="hold" grpId="0" nodeType="withEffect">
                                  <p:stCondLst>
                                    <p:cond delay="0"/>
                                  </p:stCondLst>
                                  <p:childTnLst>
                                    <p:set>
                                      <p:cBhvr>
                                        <p:cTn id="113" dur="1" fill="hold">
                                          <p:stCondLst>
                                            <p:cond delay="0"/>
                                          </p:stCondLst>
                                        </p:cTn>
                                        <p:tgtEl>
                                          <p:spTgt spid="45"/>
                                        </p:tgtEl>
                                        <p:attrNameLst>
                                          <p:attrName>style.visibility</p:attrName>
                                        </p:attrNameLst>
                                      </p:cBhvr>
                                      <p:to>
                                        <p:strVal val="visible"/>
                                      </p:to>
                                    </p:set>
                                    <p:anim calcmode="lin" valueType="num">
                                      <p:cBhvr>
                                        <p:cTn id="114" dur="500" fill="hold"/>
                                        <p:tgtEl>
                                          <p:spTgt spid="45"/>
                                        </p:tgtEl>
                                        <p:attrNameLst>
                                          <p:attrName>ppt_w</p:attrName>
                                        </p:attrNameLst>
                                      </p:cBhvr>
                                      <p:tavLst>
                                        <p:tav tm="0">
                                          <p:val>
                                            <p:fltVal val="0"/>
                                          </p:val>
                                        </p:tav>
                                        <p:tav tm="100000">
                                          <p:val>
                                            <p:strVal val="#ppt_w"/>
                                          </p:val>
                                        </p:tav>
                                      </p:tavLst>
                                    </p:anim>
                                    <p:anim calcmode="lin" valueType="num">
                                      <p:cBhvr>
                                        <p:cTn id="115" dur="500" fill="hold"/>
                                        <p:tgtEl>
                                          <p:spTgt spid="45"/>
                                        </p:tgtEl>
                                        <p:attrNameLst>
                                          <p:attrName>ppt_h</p:attrName>
                                        </p:attrNameLst>
                                      </p:cBhvr>
                                      <p:tavLst>
                                        <p:tav tm="0">
                                          <p:val>
                                            <p:strVal val="#ppt_h"/>
                                          </p:val>
                                        </p:tav>
                                        <p:tav tm="100000">
                                          <p:val>
                                            <p:strVal val="#ppt_h"/>
                                          </p:val>
                                        </p:tav>
                                      </p:tavLst>
                                    </p:anim>
                                  </p:childTnLst>
                                </p:cTn>
                              </p:par>
                              <p:par>
                                <p:cTn id="116" presetID="17" presetClass="entr" presetSubtype="10" fill="hold" grpId="0" nodeType="withEffect">
                                  <p:stCondLst>
                                    <p:cond delay="0"/>
                                  </p:stCondLst>
                                  <p:childTnLst>
                                    <p:set>
                                      <p:cBhvr>
                                        <p:cTn id="117" dur="1" fill="hold">
                                          <p:stCondLst>
                                            <p:cond delay="0"/>
                                          </p:stCondLst>
                                        </p:cTn>
                                        <p:tgtEl>
                                          <p:spTgt spid="66"/>
                                        </p:tgtEl>
                                        <p:attrNameLst>
                                          <p:attrName>style.visibility</p:attrName>
                                        </p:attrNameLst>
                                      </p:cBhvr>
                                      <p:to>
                                        <p:strVal val="visible"/>
                                      </p:to>
                                    </p:set>
                                    <p:anim calcmode="lin" valueType="num">
                                      <p:cBhvr>
                                        <p:cTn id="118" dur="500" fill="hold"/>
                                        <p:tgtEl>
                                          <p:spTgt spid="66"/>
                                        </p:tgtEl>
                                        <p:attrNameLst>
                                          <p:attrName>ppt_w</p:attrName>
                                        </p:attrNameLst>
                                      </p:cBhvr>
                                      <p:tavLst>
                                        <p:tav tm="0">
                                          <p:val>
                                            <p:fltVal val="0"/>
                                          </p:val>
                                        </p:tav>
                                        <p:tav tm="100000">
                                          <p:val>
                                            <p:strVal val="#ppt_w"/>
                                          </p:val>
                                        </p:tav>
                                      </p:tavLst>
                                    </p:anim>
                                    <p:anim calcmode="lin" valueType="num">
                                      <p:cBhvr>
                                        <p:cTn id="119" dur="500" fill="hold"/>
                                        <p:tgtEl>
                                          <p:spTgt spid="66"/>
                                        </p:tgtEl>
                                        <p:attrNameLst>
                                          <p:attrName>ppt_h</p:attrName>
                                        </p:attrNameLst>
                                      </p:cBhvr>
                                      <p:tavLst>
                                        <p:tav tm="0">
                                          <p:val>
                                            <p:strVal val="#ppt_h"/>
                                          </p:val>
                                        </p:tav>
                                        <p:tav tm="100000">
                                          <p:val>
                                            <p:strVal val="#ppt_h"/>
                                          </p:val>
                                        </p:tav>
                                      </p:tavLst>
                                    </p:anim>
                                  </p:childTnLst>
                                </p:cTn>
                              </p:par>
                              <p:par>
                                <p:cTn id="120" presetID="17" presetClass="entr" presetSubtype="10" fill="hold" grpId="0" nodeType="withEffect">
                                  <p:stCondLst>
                                    <p:cond delay="0"/>
                                  </p:stCondLst>
                                  <p:childTnLst>
                                    <p:set>
                                      <p:cBhvr>
                                        <p:cTn id="121" dur="1" fill="hold">
                                          <p:stCondLst>
                                            <p:cond delay="0"/>
                                          </p:stCondLst>
                                        </p:cTn>
                                        <p:tgtEl>
                                          <p:spTgt spid="46"/>
                                        </p:tgtEl>
                                        <p:attrNameLst>
                                          <p:attrName>style.visibility</p:attrName>
                                        </p:attrNameLst>
                                      </p:cBhvr>
                                      <p:to>
                                        <p:strVal val="visible"/>
                                      </p:to>
                                    </p:set>
                                    <p:anim calcmode="lin" valueType="num">
                                      <p:cBhvr>
                                        <p:cTn id="122" dur="500" fill="hold"/>
                                        <p:tgtEl>
                                          <p:spTgt spid="46"/>
                                        </p:tgtEl>
                                        <p:attrNameLst>
                                          <p:attrName>ppt_w</p:attrName>
                                        </p:attrNameLst>
                                      </p:cBhvr>
                                      <p:tavLst>
                                        <p:tav tm="0">
                                          <p:val>
                                            <p:fltVal val="0"/>
                                          </p:val>
                                        </p:tav>
                                        <p:tav tm="100000">
                                          <p:val>
                                            <p:strVal val="#ppt_w"/>
                                          </p:val>
                                        </p:tav>
                                      </p:tavLst>
                                    </p:anim>
                                    <p:anim calcmode="lin" valueType="num">
                                      <p:cBhvr>
                                        <p:cTn id="123" dur="500" fill="hold"/>
                                        <p:tgtEl>
                                          <p:spTgt spid="46"/>
                                        </p:tgtEl>
                                        <p:attrNameLst>
                                          <p:attrName>ppt_h</p:attrName>
                                        </p:attrNameLst>
                                      </p:cBhvr>
                                      <p:tavLst>
                                        <p:tav tm="0">
                                          <p:val>
                                            <p:strVal val="#ppt_h"/>
                                          </p:val>
                                        </p:tav>
                                        <p:tav tm="100000">
                                          <p:val>
                                            <p:strVal val="#ppt_h"/>
                                          </p:val>
                                        </p:tav>
                                      </p:tavLst>
                                    </p:anim>
                                  </p:childTnLst>
                                </p:cTn>
                              </p:par>
                              <p:par>
                                <p:cTn id="124" presetID="17" presetClass="entr" presetSubtype="10" fill="hold" grpId="0" nodeType="withEffect">
                                  <p:stCondLst>
                                    <p:cond delay="0"/>
                                  </p:stCondLst>
                                  <p:childTnLst>
                                    <p:set>
                                      <p:cBhvr>
                                        <p:cTn id="125" dur="1" fill="hold">
                                          <p:stCondLst>
                                            <p:cond delay="0"/>
                                          </p:stCondLst>
                                        </p:cTn>
                                        <p:tgtEl>
                                          <p:spTgt spid="47"/>
                                        </p:tgtEl>
                                        <p:attrNameLst>
                                          <p:attrName>style.visibility</p:attrName>
                                        </p:attrNameLst>
                                      </p:cBhvr>
                                      <p:to>
                                        <p:strVal val="visible"/>
                                      </p:to>
                                    </p:set>
                                    <p:anim calcmode="lin" valueType="num">
                                      <p:cBhvr>
                                        <p:cTn id="126" dur="500" fill="hold"/>
                                        <p:tgtEl>
                                          <p:spTgt spid="47"/>
                                        </p:tgtEl>
                                        <p:attrNameLst>
                                          <p:attrName>ppt_w</p:attrName>
                                        </p:attrNameLst>
                                      </p:cBhvr>
                                      <p:tavLst>
                                        <p:tav tm="0">
                                          <p:val>
                                            <p:fltVal val="0"/>
                                          </p:val>
                                        </p:tav>
                                        <p:tav tm="100000">
                                          <p:val>
                                            <p:strVal val="#ppt_w"/>
                                          </p:val>
                                        </p:tav>
                                      </p:tavLst>
                                    </p:anim>
                                    <p:anim calcmode="lin" valueType="num">
                                      <p:cBhvr>
                                        <p:cTn id="127" dur="500" fill="hold"/>
                                        <p:tgtEl>
                                          <p:spTgt spid="47"/>
                                        </p:tgtEl>
                                        <p:attrNameLst>
                                          <p:attrName>ppt_h</p:attrName>
                                        </p:attrNameLst>
                                      </p:cBhvr>
                                      <p:tavLst>
                                        <p:tav tm="0">
                                          <p:val>
                                            <p:strVal val="#ppt_h"/>
                                          </p:val>
                                        </p:tav>
                                        <p:tav tm="100000">
                                          <p:val>
                                            <p:strVal val="#ppt_h"/>
                                          </p:val>
                                        </p:tav>
                                      </p:tavLst>
                                    </p:anim>
                                  </p:childTnLst>
                                </p:cTn>
                              </p:par>
                              <p:par>
                                <p:cTn id="128" presetID="17" presetClass="entr" presetSubtype="10" fill="hold" grpId="0" nodeType="withEffect">
                                  <p:stCondLst>
                                    <p:cond delay="0"/>
                                  </p:stCondLst>
                                  <p:childTnLst>
                                    <p:set>
                                      <p:cBhvr>
                                        <p:cTn id="129" dur="1" fill="hold">
                                          <p:stCondLst>
                                            <p:cond delay="0"/>
                                          </p:stCondLst>
                                        </p:cTn>
                                        <p:tgtEl>
                                          <p:spTgt spid="49"/>
                                        </p:tgtEl>
                                        <p:attrNameLst>
                                          <p:attrName>style.visibility</p:attrName>
                                        </p:attrNameLst>
                                      </p:cBhvr>
                                      <p:to>
                                        <p:strVal val="visible"/>
                                      </p:to>
                                    </p:set>
                                    <p:anim calcmode="lin" valueType="num">
                                      <p:cBhvr>
                                        <p:cTn id="130" dur="500" fill="hold"/>
                                        <p:tgtEl>
                                          <p:spTgt spid="49"/>
                                        </p:tgtEl>
                                        <p:attrNameLst>
                                          <p:attrName>ppt_w</p:attrName>
                                        </p:attrNameLst>
                                      </p:cBhvr>
                                      <p:tavLst>
                                        <p:tav tm="0">
                                          <p:val>
                                            <p:fltVal val="0"/>
                                          </p:val>
                                        </p:tav>
                                        <p:tav tm="100000">
                                          <p:val>
                                            <p:strVal val="#ppt_w"/>
                                          </p:val>
                                        </p:tav>
                                      </p:tavLst>
                                    </p:anim>
                                    <p:anim calcmode="lin" valueType="num">
                                      <p:cBhvr>
                                        <p:cTn id="131" dur="500" fill="hold"/>
                                        <p:tgtEl>
                                          <p:spTgt spid="49"/>
                                        </p:tgtEl>
                                        <p:attrNameLst>
                                          <p:attrName>ppt_h</p:attrName>
                                        </p:attrNameLst>
                                      </p:cBhvr>
                                      <p:tavLst>
                                        <p:tav tm="0">
                                          <p:val>
                                            <p:strVal val="#ppt_h"/>
                                          </p:val>
                                        </p:tav>
                                        <p:tav tm="100000">
                                          <p:val>
                                            <p:strVal val="#ppt_h"/>
                                          </p:val>
                                        </p:tav>
                                      </p:tavLst>
                                    </p:anim>
                                  </p:childTnLst>
                                </p:cTn>
                              </p:par>
                              <p:par>
                                <p:cTn id="132" presetID="17" presetClass="entr" presetSubtype="10" fill="hold" grpId="0" nodeType="withEffect">
                                  <p:stCondLst>
                                    <p:cond delay="0"/>
                                  </p:stCondLst>
                                  <p:childTnLst>
                                    <p:set>
                                      <p:cBhvr>
                                        <p:cTn id="133" dur="1" fill="hold">
                                          <p:stCondLst>
                                            <p:cond delay="0"/>
                                          </p:stCondLst>
                                        </p:cTn>
                                        <p:tgtEl>
                                          <p:spTgt spid="50"/>
                                        </p:tgtEl>
                                        <p:attrNameLst>
                                          <p:attrName>style.visibility</p:attrName>
                                        </p:attrNameLst>
                                      </p:cBhvr>
                                      <p:to>
                                        <p:strVal val="visible"/>
                                      </p:to>
                                    </p:set>
                                    <p:anim calcmode="lin" valueType="num">
                                      <p:cBhvr>
                                        <p:cTn id="134" dur="500" fill="hold"/>
                                        <p:tgtEl>
                                          <p:spTgt spid="50"/>
                                        </p:tgtEl>
                                        <p:attrNameLst>
                                          <p:attrName>ppt_w</p:attrName>
                                        </p:attrNameLst>
                                      </p:cBhvr>
                                      <p:tavLst>
                                        <p:tav tm="0">
                                          <p:val>
                                            <p:fltVal val="0"/>
                                          </p:val>
                                        </p:tav>
                                        <p:tav tm="100000">
                                          <p:val>
                                            <p:strVal val="#ppt_w"/>
                                          </p:val>
                                        </p:tav>
                                      </p:tavLst>
                                    </p:anim>
                                    <p:anim calcmode="lin" valueType="num">
                                      <p:cBhvr>
                                        <p:cTn id="135" dur="500" fill="hold"/>
                                        <p:tgtEl>
                                          <p:spTgt spid="50"/>
                                        </p:tgtEl>
                                        <p:attrNameLst>
                                          <p:attrName>ppt_h</p:attrName>
                                        </p:attrNameLst>
                                      </p:cBhvr>
                                      <p:tavLst>
                                        <p:tav tm="0">
                                          <p:val>
                                            <p:strVal val="#ppt_h"/>
                                          </p:val>
                                        </p:tav>
                                        <p:tav tm="100000">
                                          <p:val>
                                            <p:strVal val="#ppt_h"/>
                                          </p:val>
                                        </p:tav>
                                      </p:tavLst>
                                    </p:anim>
                                  </p:childTnLst>
                                </p:cTn>
                              </p:par>
                              <p:par>
                                <p:cTn id="136" presetID="17" presetClass="entr" presetSubtype="10" fill="hold" grpId="0" nodeType="withEffect">
                                  <p:stCondLst>
                                    <p:cond delay="0"/>
                                  </p:stCondLst>
                                  <p:childTnLst>
                                    <p:set>
                                      <p:cBhvr>
                                        <p:cTn id="137" dur="1" fill="hold">
                                          <p:stCondLst>
                                            <p:cond delay="0"/>
                                          </p:stCondLst>
                                        </p:cTn>
                                        <p:tgtEl>
                                          <p:spTgt spid="52"/>
                                        </p:tgtEl>
                                        <p:attrNameLst>
                                          <p:attrName>style.visibility</p:attrName>
                                        </p:attrNameLst>
                                      </p:cBhvr>
                                      <p:to>
                                        <p:strVal val="visible"/>
                                      </p:to>
                                    </p:set>
                                    <p:anim calcmode="lin" valueType="num">
                                      <p:cBhvr>
                                        <p:cTn id="138" dur="500" fill="hold"/>
                                        <p:tgtEl>
                                          <p:spTgt spid="52"/>
                                        </p:tgtEl>
                                        <p:attrNameLst>
                                          <p:attrName>ppt_w</p:attrName>
                                        </p:attrNameLst>
                                      </p:cBhvr>
                                      <p:tavLst>
                                        <p:tav tm="0">
                                          <p:val>
                                            <p:fltVal val="0"/>
                                          </p:val>
                                        </p:tav>
                                        <p:tav tm="100000">
                                          <p:val>
                                            <p:strVal val="#ppt_w"/>
                                          </p:val>
                                        </p:tav>
                                      </p:tavLst>
                                    </p:anim>
                                    <p:anim calcmode="lin" valueType="num">
                                      <p:cBhvr>
                                        <p:cTn id="139" dur="500" fill="hold"/>
                                        <p:tgtEl>
                                          <p:spTgt spid="52"/>
                                        </p:tgtEl>
                                        <p:attrNameLst>
                                          <p:attrName>ppt_h</p:attrName>
                                        </p:attrNameLst>
                                      </p:cBhvr>
                                      <p:tavLst>
                                        <p:tav tm="0">
                                          <p:val>
                                            <p:strVal val="#ppt_h"/>
                                          </p:val>
                                        </p:tav>
                                        <p:tav tm="100000">
                                          <p:val>
                                            <p:strVal val="#ppt_h"/>
                                          </p:val>
                                        </p:tav>
                                      </p:tavLst>
                                    </p:anim>
                                  </p:childTnLst>
                                </p:cTn>
                              </p:par>
                              <p:par>
                                <p:cTn id="140" presetID="17" presetClass="entr" presetSubtype="10" fill="hold" grpId="0" nodeType="withEffect">
                                  <p:stCondLst>
                                    <p:cond delay="0"/>
                                  </p:stCondLst>
                                  <p:childTnLst>
                                    <p:set>
                                      <p:cBhvr>
                                        <p:cTn id="141" dur="1" fill="hold">
                                          <p:stCondLst>
                                            <p:cond delay="0"/>
                                          </p:stCondLst>
                                        </p:cTn>
                                        <p:tgtEl>
                                          <p:spTgt spid="53"/>
                                        </p:tgtEl>
                                        <p:attrNameLst>
                                          <p:attrName>style.visibility</p:attrName>
                                        </p:attrNameLst>
                                      </p:cBhvr>
                                      <p:to>
                                        <p:strVal val="visible"/>
                                      </p:to>
                                    </p:set>
                                    <p:anim calcmode="lin" valueType="num">
                                      <p:cBhvr>
                                        <p:cTn id="142" dur="500" fill="hold"/>
                                        <p:tgtEl>
                                          <p:spTgt spid="53"/>
                                        </p:tgtEl>
                                        <p:attrNameLst>
                                          <p:attrName>ppt_w</p:attrName>
                                        </p:attrNameLst>
                                      </p:cBhvr>
                                      <p:tavLst>
                                        <p:tav tm="0">
                                          <p:val>
                                            <p:fltVal val="0"/>
                                          </p:val>
                                        </p:tav>
                                        <p:tav tm="100000">
                                          <p:val>
                                            <p:strVal val="#ppt_w"/>
                                          </p:val>
                                        </p:tav>
                                      </p:tavLst>
                                    </p:anim>
                                    <p:anim calcmode="lin" valueType="num">
                                      <p:cBhvr>
                                        <p:cTn id="143" dur="500" fill="hold"/>
                                        <p:tgtEl>
                                          <p:spTgt spid="53"/>
                                        </p:tgtEl>
                                        <p:attrNameLst>
                                          <p:attrName>ppt_h</p:attrName>
                                        </p:attrNameLst>
                                      </p:cBhvr>
                                      <p:tavLst>
                                        <p:tav tm="0">
                                          <p:val>
                                            <p:strVal val="#ppt_h"/>
                                          </p:val>
                                        </p:tav>
                                        <p:tav tm="100000">
                                          <p:val>
                                            <p:strVal val="#ppt_h"/>
                                          </p:val>
                                        </p:tav>
                                      </p:tavLst>
                                    </p:anim>
                                  </p:childTnLst>
                                </p:cTn>
                              </p:par>
                              <p:par>
                                <p:cTn id="144" presetID="17" presetClass="entr" presetSubtype="10" fill="hold" grpId="0" nodeType="withEffect">
                                  <p:stCondLst>
                                    <p:cond delay="0"/>
                                  </p:stCondLst>
                                  <p:childTnLst>
                                    <p:set>
                                      <p:cBhvr>
                                        <p:cTn id="145" dur="1" fill="hold">
                                          <p:stCondLst>
                                            <p:cond delay="0"/>
                                          </p:stCondLst>
                                        </p:cTn>
                                        <p:tgtEl>
                                          <p:spTgt spid="54"/>
                                        </p:tgtEl>
                                        <p:attrNameLst>
                                          <p:attrName>style.visibility</p:attrName>
                                        </p:attrNameLst>
                                      </p:cBhvr>
                                      <p:to>
                                        <p:strVal val="visible"/>
                                      </p:to>
                                    </p:set>
                                    <p:anim calcmode="lin" valueType="num">
                                      <p:cBhvr>
                                        <p:cTn id="146" dur="500" fill="hold"/>
                                        <p:tgtEl>
                                          <p:spTgt spid="54"/>
                                        </p:tgtEl>
                                        <p:attrNameLst>
                                          <p:attrName>ppt_w</p:attrName>
                                        </p:attrNameLst>
                                      </p:cBhvr>
                                      <p:tavLst>
                                        <p:tav tm="0">
                                          <p:val>
                                            <p:fltVal val="0"/>
                                          </p:val>
                                        </p:tav>
                                        <p:tav tm="100000">
                                          <p:val>
                                            <p:strVal val="#ppt_w"/>
                                          </p:val>
                                        </p:tav>
                                      </p:tavLst>
                                    </p:anim>
                                    <p:anim calcmode="lin" valueType="num">
                                      <p:cBhvr>
                                        <p:cTn id="147" dur="500" fill="hold"/>
                                        <p:tgtEl>
                                          <p:spTgt spid="54"/>
                                        </p:tgtEl>
                                        <p:attrNameLst>
                                          <p:attrName>ppt_h</p:attrName>
                                        </p:attrNameLst>
                                      </p:cBhvr>
                                      <p:tavLst>
                                        <p:tav tm="0">
                                          <p:val>
                                            <p:strVal val="#ppt_h"/>
                                          </p:val>
                                        </p:tav>
                                        <p:tav tm="100000">
                                          <p:val>
                                            <p:strVal val="#ppt_h"/>
                                          </p:val>
                                        </p:tav>
                                      </p:tavLst>
                                    </p:anim>
                                  </p:childTnLst>
                                </p:cTn>
                              </p:par>
                              <p:par>
                                <p:cTn id="148" presetID="17" presetClass="entr" presetSubtype="10" fill="hold" grpId="0" nodeType="withEffect">
                                  <p:stCondLst>
                                    <p:cond delay="0"/>
                                  </p:stCondLst>
                                  <p:childTnLst>
                                    <p:set>
                                      <p:cBhvr>
                                        <p:cTn id="149" dur="1" fill="hold">
                                          <p:stCondLst>
                                            <p:cond delay="0"/>
                                          </p:stCondLst>
                                        </p:cTn>
                                        <p:tgtEl>
                                          <p:spTgt spid="63"/>
                                        </p:tgtEl>
                                        <p:attrNameLst>
                                          <p:attrName>style.visibility</p:attrName>
                                        </p:attrNameLst>
                                      </p:cBhvr>
                                      <p:to>
                                        <p:strVal val="visible"/>
                                      </p:to>
                                    </p:set>
                                    <p:anim calcmode="lin" valueType="num">
                                      <p:cBhvr>
                                        <p:cTn id="150" dur="500" fill="hold"/>
                                        <p:tgtEl>
                                          <p:spTgt spid="63"/>
                                        </p:tgtEl>
                                        <p:attrNameLst>
                                          <p:attrName>ppt_w</p:attrName>
                                        </p:attrNameLst>
                                      </p:cBhvr>
                                      <p:tavLst>
                                        <p:tav tm="0">
                                          <p:val>
                                            <p:fltVal val="0"/>
                                          </p:val>
                                        </p:tav>
                                        <p:tav tm="100000">
                                          <p:val>
                                            <p:strVal val="#ppt_w"/>
                                          </p:val>
                                        </p:tav>
                                      </p:tavLst>
                                    </p:anim>
                                    <p:anim calcmode="lin" valueType="num">
                                      <p:cBhvr>
                                        <p:cTn id="151" dur="500" fill="hold"/>
                                        <p:tgtEl>
                                          <p:spTgt spid="63"/>
                                        </p:tgtEl>
                                        <p:attrNameLst>
                                          <p:attrName>ppt_h</p:attrName>
                                        </p:attrNameLst>
                                      </p:cBhvr>
                                      <p:tavLst>
                                        <p:tav tm="0">
                                          <p:val>
                                            <p:strVal val="#ppt_h"/>
                                          </p:val>
                                        </p:tav>
                                        <p:tav tm="100000">
                                          <p:val>
                                            <p:strVal val="#ppt_h"/>
                                          </p:val>
                                        </p:tav>
                                      </p:tavLst>
                                    </p:anim>
                                  </p:childTnLst>
                                </p:cTn>
                              </p:par>
                              <p:par>
                                <p:cTn id="152" presetID="17" presetClass="entr" presetSubtype="10" fill="hold" grpId="0" nodeType="withEffect">
                                  <p:stCondLst>
                                    <p:cond delay="0"/>
                                  </p:stCondLst>
                                  <p:childTnLst>
                                    <p:set>
                                      <p:cBhvr>
                                        <p:cTn id="153" dur="1" fill="hold">
                                          <p:stCondLst>
                                            <p:cond delay="0"/>
                                          </p:stCondLst>
                                        </p:cTn>
                                        <p:tgtEl>
                                          <p:spTgt spid="64"/>
                                        </p:tgtEl>
                                        <p:attrNameLst>
                                          <p:attrName>style.visibility</p:attrName>
                                        </p:attrNameLst>
                                      </p:cBhvr>
                                      <p:to>
                                        <p:strVal val="visible"/>
                                      </p:to>
                                    </p:set>
                                    <p:anim calcmode="lin" valueType="num">
                                      <p:cBhvr>
                                        <p:cTn id="154" dur="500" fill="hold"/>
                                        <p:tgtEl>
                                          <p:spTgt spid="64"/>
                                        </p:tgtEl>
                                        <p:attrNameLst>
                                          <p:attrName>ppt_w</p:attrName>
                                        </p:attrNameLst>
                                      </p:cBhvr>
                                      <p:tavLst>
                                        <p:tav tm="0">
                                          <p:val>
                                            <p:fltVal val="0"/>
                                          </p:val>
                                        </p:tav>
                                        <p:tav tm="100000">
                                          <p:val>
                                            <p:strVal val="#ppt_w"/>
                                          </p:val>
                                        </p:tav>
                                      </p:tavLst>
                                    </p:anim>
                                    <p:anim calcmode="lin" valueType="num">
                                      <p:cBhvr>
                                        <p:cTn id="155" dur="500" fill="hold"/>
                                        <p:tgtEl>
                                          <p:spTgt spid="64"/>
                                        </p:tgtEl>
                                        <p:attrNameLst>
                                          <p:attrName>ppt_h</p:attrName>
                                        </p:attrNameLst>
                                      </p:cBhvr>
                                      <p:tavLst>
                                        <p:tav tm="0">
                                          <p:val>
                                            <p:strVal val="#ppt_h"/>
                                          </p:val>
                                        </p:tav>
                                        <p:tav tm="100000">
                                          <p:val>
                                            <p:strVal val="#ppt_h"/>
                                          </p:val>
                                        </p:tav>
                                      </p:tavLst>
                                    </p:anim>
                                  </p:childTnLst>
                                </p:cTn>
                              </p:par>
                              <p:par>
                                <p:cTn id="156" presetID="17" presetClass="entr" presetSubtype="10" fill="hold" grpId="0" nodeType="withEffect">
                                  <p:stCondLst>
                                    <p:cond delay="0"/>
                                  </p:stCondLst>
                                  <p:childTnLst>
                                    <p:set>
                                      <p:cBhvr>
                                        <p:cTn id="157" dur="1" fill="hold">
                                          <p:stCondLst>
                                            <p:cond delay="0"/>
                                          </p:stCondLst>
                                        </p:cTn>
                                        <p:tgtEl>
                                          <p:spTgt spid="65"/>
                                        </p:tgtEl>
                                        <p:attrNameLst>
                                          <p:attrName>style.visibility</p:attrName>
                                        </p:attrNameLst>
                                      </p:cBhvr>
                                      <p:to>
                                        <p:strVal val="visible"/>
                                      </p:to>
                                    </p:set>
                                    <p:anim calcmode="lin" valueType="num">
                                      <p:cBhvr>
                                        <p:cTn id="158" dur="500" fill="hold"/>
                                        <p:tgtEl>
                                          <p:spTgt spid="65"/>
                                        </p:tgtEl>
                                        <p:attrNameLst>
                                          <p:attrName>ppt_w</p:attrName>
                                        </p:attrNameLst>
                                      </p:cBhvr>
                                      <p:tavLst>
                                        <p:tav tm="0">
                                          <p:val>
                                            <p:fltVal val="0"/>
                                          </p:val>
                                        </p:tav>
                                        <p:tav tm="100000">
                                          <p:val>
                                            <p:strVal val="#ppt_w"/>
                                          </p:val>
                                        </p:tav>
                                      </p:tavLst>
                                    </p:anim>
                                    <p:anim calcmode="lin" valueType="num">
                                      <p:cBhvr>
                                        <p:cTn id="159" dur="500" fill="hold"/>
                                        <p:tgtEl>
                                          <p:spTgt spid="65"/>
                                        </p:tgtEl>
                                        <p:attrNameLst>
                                          <p:attrName>ppt_h</p:attrName>
                                        </p:attrNameLst>
                                      </p:cBhvr>
                                      <p:tavLst>
                                        <p:tav tm="0">
                                          <p:val>
                                            <p:strVal val="#ppt_h"/>
                                          </p:val>
                                        </p:tav>
                                        <p:tav tm="100000">
                                          <p:val>
                                            <p:strVal val="#ppt_h"/>
                                          </p:val>
                                        </p:tav>
                                      </p:tavLst>
                                    </p:anim>
                                  </p:childTnLst>
                                </p:cTn>
                              </p:par>
                              <p:par>
                                <p:cTn id="160" presetID="17" presetClass="entr" presetSubtype="10" fill="hold" grpId="0" nodeType="withEffect">
                                  <p:stCondLst>
                                    <p:cond delay="0"/>
                                  </p:stCondLst>
                                  <p:childTnLst>
                                    <p:set>
                                      <p:cBhvr>
                                        <p:cTn id="161" dur="1" fill="hold">
                                          <p:stCondLst>
                                            <p:cond delay="0"/>
                                          </p:stCondLst>
                                        </p:cTn>
                                        <p:tgtEl>
                                          <p:spTgt spid="67"/>
                                        </p:tgtEl>
                                        <p:attrNameLst>
                                          <p:attrName>style.visibility</p:attrName>
                                        </p:attrNameLst>
                                      </p:cBhvr>
                                      <p:to>
                                        <p:strVal val="visible"/>
                                      </p:to>
                                    </p:set>
                                    <p:anim calcmode="lin" valueType="num">
                                      <p:cBhvr>
                                        <p:cTn id="162" dur="500" fill="hold"/>
                                        <p:tgtEl>
                                          <p:spTgt spid="67"/>
                                        </p:tgtEl>
                                        <p:attrNameLst>
                                          <p:attrName>ppt_w</p:attrName>
                                        </p:attrNameLst>
                                      </p:cBhvr>
                                      <p:tavLst>
                                        <p:tav tm="0">
                                          <p:val>
                                            <p:fltVal val="0"/>
                                          </p:val>
                                        </p:tav>
                                        <p:tav tm="100000">
                                          <p:val>
                                            <p:strVal val="#ppt_w"/>
                                          </p:val>
                                        </p:tav>
                                      </p:tavLst>
                                    </p:anim>
                                    <p:anim calcmode="lin" valueType="num">
                                      <p:cBhvr>
                                        <p:cTn id="163" dur="500" fill="hold"/>
                                        <p:tgtEl>
                                          <p:spTgt spid="67"/>
                                        </p:tgtEl>
                                        <p:attrNameLst>
                                          <p:attrName>ppt_h</p:attrName>
                                        </p:attrNameLst>
                                      </p:cBhvr>
                                      <p:tavLst>
                                        <p:tav tm="0">
                                          <p:val>
                                            <p:strVal val="#ppt_h"/>
                                          </p:val>
                                        </p:tav>
                                        <p:tav tm="100000">
                                          <p:val>
                                            <p:strVal val="#ppt_h"/>
                                          </p:val>
                                        </p:tav>
                                      </p:tavLst>
                                    </p:anim>
                                  </p:childTnLst>
                                </p:cTn>
                              </p:par>
                              <p:par>
                                <p:cTn id="164" presetID="17" presetClass="entr" presetSubtype="10" fill="hold" grpId="0" nodeType="withEffect">
                                  <p:stCondLst>
                                    <p:cond delay="0"/>
                                  </p:stCondLst>
                                  <p:childTnLst>
                                    <p:set>
                                      <p:cBhvr>
                                        <p:cTn id="165" dur="1" fill="hold">
                                          <p:stCondLst>
                                            <p:cond delay="0"/>
                                          </p:stCondLst>
                                        </p:cTn>
                                        <p:tgtEl>
                                          <p:spTgt spid="68"/>
                                        </p:tgtEl>
                                        <p:attrNameLst>
                                          <p:attrName>style.visibility</p:attrName>
                                        </p:attrNameLst>
                                      </p:cBhvr>
                                      <p:to>
                                        <p:strVal val="visible"/>
                                      </p:to>
                                    </p:set>
                                    <p:anim calcmode="lin" valueType="num">
                                      <p:cBhvr>
                                        <p:cTn id="166" dur="500" fill="hold"/>
                                        <p:tgtEl>
                                          <p:spTgt spid="68"/>
                                        </p:tgtEl>
                                        <p:attrNameLst>
                                          <p:attrName>ppt_w</p:attrName>
                                        </p:attrNameLst>
                                      </p:cBhvr>
                                      <p:tavLst>
                                        <p:tav tm="0">
                                          <p:val>
                                            <p:fltVal val="0"/>
                                          </p:val>
                                        </p:tav>
                                        <p:tav tm="100000">
                                          <p:val>
                                            <p:strVal val="#ppt_w"/>
                                          </p:val>
                                        </p:tav>
                                      </p:tavLst>
                                    </p:anim>
                                    <p:anim calcmode="lin" valueType="num">
                                      <p:cBhvr>
                                        <p:cTn id="167" dur="500" fill="hold"/>
                                        <p:tgtEl>
                                          <p:spTgt spid="68"/>
                                        </p:tgtEl>
                                        <p:attrNameLst>
                                          <p:attrName>ppt_h</p:attrName>
                                        </p:attrNameLst>
                                      </p:cBhvr>
                                      <p:tavLst>
                                        <p:tav tm="0">
                                          <p:val>
                                            <p:strVal val="#ppt_h"/>
                                          </p:val>
                                        </p:tav>
                                        <p:tav tm="100000">
                                          <p:val>
                                            <p:strVal val="#ppt_h"/>
                                          </p:val>
                                        </p:tav>
                                      </p:tavLst>
                                    </p:anim>
                                  </p:childTnLst>
                                </p:cTn>
                              </p:par>
                              <p:par>
                                <p:cTn id="168" presetID="17" presetClass="entr" presetSubtype="10" fill="hold" grpId="0" nodeType="withEffect">
                                  <p:stCondLst>
                                    <p:cond delay="0"/>
                                  </p:stCondLst>
                                  <p:childTnLst>
                                    <p:set>
                                      <p:cBhvr>
                                        <p:cTn id="169" dur="1" fill="hold">
                                          <p:stCondLst>
                                            <p:cond delay="0"/>
                                          </p:stCondLst>
                                        </p:cTn>
                                        <p:tgtEl>
                                          <p:spTgt spid="69"/>
                                        </p:tgtEl>
                                        <p:attrNameLst>
                                          <p:attrName>style.visibility</p:attrName>
                                        </p:attrNameLst>
                                      </p:cBhvr>
                                      <p:to>
                                        <p:strVal val="visible"/>
                                      </p:to>
                                    </p:set>
                                    <p:anim calcmode="lin" valueType="num">
                                      <p:cBhvr>
                                        <p:cTn id="170" dur="500" fill="hold"/>
                                        <p:tgtEl>
                                          <p:spTgt spid="69"/>
                                        </p:tgtEl>
                                        <p:attrNameLst>
                                          <p:attrName>ppt_w</p:attrName>
                                        </p:attrNameLst>
                                      </p:cBhvr>
                                      <p:tavLst>
                                        <p:tav tm="0">
                                          <p:val>
                                            <p:fltVal val="0"/>
                                          </p:val>
                                        </p:tav>
                                        <p:tav tm="100000">
                                          <p:val>
                                            <p:strVal val="#ppt_w"/>
                                          </p:val>
                                        </p:tav>
                                      </p:tavLst>
                                    </p:anim>
                                    <p:anim calcmode="lin" valueType="num">
                                      <p:cBhvr>
                                        <p:cTn id="171" dur="500" fill="hold"/>
                                        <p:tgtEl>
                                          <p:spTgt spid="69"/>
                                        </p:tgtEl>
                                        <p:attrNameLst>
                                          <p:attrName>ppt_h</p:attrName>
                                        </p:attrNameLst>
                                      </p:cBhvr>
                                      <p:tavLst>
                                        <p:tav tm="0">
                                          <p:val>
                                            <p:strVal val="#ppt_h"/>
                                          </p:val>
                                        </p:tav>
                                        <p:tav tm="100000">
                                          <p:val>
                                            <p:strVal val="#ppt_h"/>
                                          </p:val>
                                        </p:tav>
                                      </p:tavLst>
                                    </p:anim>
                                  </p:childTnLst>
                                </p:cTn>
                              </p:par>
                              <p:par>
                                <p:cTn id="172" presetID="17" presetClass="entr" presetSubtype="10" fill="hold" grpId="0" nodeType="withEffect">
                                  <p:stCondLst>
                                    <p:cond delay="0"/>
                                  </p:stCondLst>
                                  <p:childTnLst>
                                    <p:set>
                                      <p:cBhvr>
                                        <p:cTn id="173" dur="1" fill="hold">
                                          <p:stCondLst>
                                            <p:cond delay="0"/>
                                          </p:stCondLst>
                                        </p:cTn>
                                        <p:tgtEl>
                                          <p:spTgt spid="70"/>
                                        </p:tgtEl>
                                        <p:attrNameLst>
                                          <p:attrName>style.visibility</p:attrName>
                                        </p:attrNameLst>
                                      </p:cBhvr>
                                      <p:to>
                                        <p:strVal val="visible"/>
                                      </p:to>
                                    </p:set>
                                    <p:anim calcmode="lin" valueType="num">
                                      <p:cBhvr>
                                        <p:cTn id="174" dur="500" fill="hold"/>
                                        <p:tgtEl>
                                          <p:spTgt spid="70"/>
                                        </p:tgtEl>
                                        <p:attrNameLst>
                                          <p:attrName>ppt_w</p:attrName>
                                        </p:attrNameLst>
                                      </p:cBhvr>
                                      <p:tavLst>
                                        <p:tav tm="0">
                                          <p:val>
                                            <p:fltVal val="0"/>
                                          </p:val>
                                        </p:tav>
                                        <p:tav tm="100000">
                                          <p:val>
                                            <p:strVal val="#ppt_w"/>
                                          </p:val>
                                        </p:tav>
                                      </p:tavLst>
                                    </p:anim>
                                    <p:anim calcmode="lin" valueType="num">
                                      <p:cBhvr>
                                        <p:cTn id="175" dur="500" fill="hold"/>
                                        <p:tgtEl>
                                          <p:spTgt spid="70"/>
                                        </p:tgtEl>
                                        <p:attrNameLst>
                                          <p:attrName>ppt_h</p:attrName>
                                        </p:attrNameLst>
                                      </p:cBhvr>
                                      <p:tavLst>
                                        <p:tav tm="0">
                                          <p:val>
                                            <p:strVal val="#ppt_h"/>
                                          </p:val>
                                        </p:tav>
                                        <p:tav tm="100000">
                                          <p:val>
                                            <p:strVal val="#ppt_h"/>
                                          </p:val>
                                        </p:tav>
                                      </p:tavLst>
                                    </p:anim>
                                  </p:childTnLst>
                                </p:cTn>
                              </p:par>
                              <p:par>
                                <p:cTn id="176" presetID="17" presetClass="entr" presetSubtype="10" fill="hold" grpId="0" nodeType="withEffect">
                                  <p:stCondLst>
                                    <p:cond delay="0"/>
                                  </p:stCondLst>
                                  <p:childTnLst>
                                    <p:set>
                                      <p:cBhvr>
                                        <p:cTn id="177" dur="1" fill="hold">
                                          <p:stCondLst>
                                            <p:cond delay="0"/>
                                          </p:stCondLst>
                                        </p:cTn>
                                        <p:tgtEl>
                                          <p:spTgt spid="71"/>
                                        </p:tgtEl>
                                        <p:attrNameLst>
                                          <p:attrName>style.visibility</p:attrName>
                                        </p:attrNameLst>
                                      </p:cBhvr>
                                      <p:to>
                                        <p:strVal val="visible"/>
                                      </p:to>
                                    </p:set>
                                    <p:anim calcmode="lin" valueType="num">
                                      <p:cBhvr>
                                        <p:cTn id="178" dur="500" fill="hold"/>
                                        <p:tgtEl>
                                          <p:spTgt spid="71"/>
                                        </p:tgtEl>
                                        <p:attrNameLst>
                                          <p:attrName>ppt_w</p:attrName>
                                        </p:attrNameLst>
                                      </p:cBhvr>
                                      <p:tavLst>
                                        <p:tav tm="0">
                                          <p:val>
                                            <p:fltVal val="0"/>
                                          </p:val>
                                        </p:tav>
                                        <p:tav tm="100000">
                                          <p:val>
                                            <p:strVal val="#ppt_w"/>
                                          </p:val>
                                        </p:tav>
                                      </p:tavLst>
                                    </p:anim>
                                    <p:anim calcmode="lin" valueType="num">
                                      <p:cBhvr>
                                        <p:cTn id="179" dur="500" fill="hold"/>
                                        <p:tgtEl>
                                          <p:spTgt spid="71"/>
                                        </p:tgtEl>
                                        <p:attrNameLst>
                                          <p:attrName>ppt_h</p:attrName>
                                        </p:attrNameLst>
                                      </p:cBhvr>
                                      <p:tavLst>
                                        <p:tav tm="0">
                                          <p:val>
                                            <p:strVal val="#ppt_h"/>
                                          </p:val>
                                        </p:tav>
                                        <p:tav tm="100000">
                                          <p:val>
                                            <p:strVal val="#ppt_h"/>
                                          </p:val>
                                        </p:tav>
                                      </p:tavLst>
                                    </p:anim>
                                  </p:childTnLst>
                                </p:cTn>
                              </p:par>
                              <p:par>
                                <p:cTn id="180" presetID="17" presetClass="entr" presetSubtype="10" fill="hold" grpId="0" nodeType="withEffect">
                                  <p:stCondLst>
                                    <p:cond delay="0"/>
                                  </p:stCondLst>
                                  <p:childTnLst>
                                    <p:set>
                                      <p:cBhvr>
                                        <p:cTn id="181" dur="1" fill="hold">
                                          <p:stCondLst>
                                            <p:cond delay="0"/>
                                          </p:stCondLst>
                                        </p:cTn>
                                        <p:tgtEl>
                                          <p:spTgt spid="72"/>
                                        </p:tgtEl>
                                        <p:attrNameLst>
                                          <p:attrName>style.visibility</p:attrName>
                                        </p:attrNameLst>
                                      </p:cBhvr>
                                      <p:to>
                                        <p:strVal val="visible"/>
                                      </p:to>
                                    </p:set>
                                    <p:anim calcmode="lin" valueType="num">
                                      <p:cBhvr>
                                        <p:cTn id="182" dur="500" fill="hold"/>
                                        <p:tgtEl>
                                          <p:spTgt spid="72"/>
                                        </p:tgtEl>
                                        <p:attrNameLst>
                                          <p:attrName>ppt_w</p:attrName>
                                        </p:attrNameLst>
                                      </p:cBhvr>
                                      <p:tavLst>
                                        <p:tav tm="0">
                                          <p:val>
                                            <p:fltVal val="0"/>
                                          </p:val>
                                        </p:tav>
                                        <p:tav tm="100000">
                                          <p:val>
                                            <p:strVal val="#ppt_w"/>
                                          </p:val>
                                        </p:tav>
                                      </p:tavLst>
                                    </p:anim>
                                    <p:anim calcmode="lin" valueType="num">
                                      <p:cBhvr>
                                        <p:cTn id="183" dur="500" fill="hold"/>
                                        <p:tgtEl>
                                          <p:spTgt spid="72"/>
                                        </p:tgtEl>
                                        <p:attrNameLst>
                                          <p:attrName>ppt_h</p:attrName>
                                        </p:attrNameLst>
                                      </p:cBhvr>
                                      <p:tavLst>
                                        <p:tav tm="0">
                                          <p:val>
                                            <p:strVal val="#ppt_h"/>
                                          </p:val>
                                        </p:tav>
                                        <p:tav tm="100000">
                                          <p:val>
                                            <p:strVal val="#ppt_h"/>
                                          </p:val>
                                        </p:tav>
                                      </p:tavLst>
                                    </p:anim>
                                  </p:childTnLst>
                                </p:cTn>
                              </p:par>
                              <p:par>
                                <p:cTn id="184" presetID="17" presetClass="entr" presetSubtype="10" fill="hold" grpId="0" nodeType="withEffect">
                                  <p:stCondLst>
                                    <p:cond delay="0"/>
                                  </p:stCondLst>
                                  <p:childTnLst>
                                    <p:set>
                                      <p:cBhvr>
                                        <p:cTn id="185" dur="1" fill="hold">
                                          <p:stCondLst>
                                            <p:cond delay="0"/>
                                          </p:stCondLst>
                                        </p:cTn>
                                        <p:tgtEl>
                                          <p:spTgt spid="73"/>
                                        </p:tgtEl>
                                        <p:attrNameLst>
                                          <p:attrName>style.visibility</p:attrName>
                                        </p:attrNameLst>
                                      </p:cBhvr>
                                      <p:to>
                                        <p:strVal val="visible"/>
                                      </p:to>
                                    </p:set>
                                    <p:anim calcmode="lin" valueType="num">
                                      <p:cBhvr>
                                        <p:cTn id="186" dur="500" fill="hold"/>
                                        <p:tgtEl>
                                          <p:spTgt spid="73"/>
                                        </p:tgtEl>
                                        <p:attrNameLst>
                                          <p:attrName>ppt_w</p:attrName>
                                        </p:attrNameLst>
                                      </p:cBhvr>
                                      <p:tavLst>
                                        <p:tav tm="0">
                                          <p:val>
                                            <p:fltVal val="0"/>
                                          </p:val>
                                        </p:tav>
                                        <p:tav tm="100000">
                                          <p:val>
                                            <p:strVal val="#ppt_w"/>
                                          </p:val>
                                        </p:tav>
                                      </p:tavLst>
                                    </p:anim>
                                    <p:anim calcmode="lin" valueType="num">
                                      <p:cBhvr>
                                        <p:cTn id="187" dur="500" fill="hold"/>
                                        <p:tgtEl>
                                          <p:spTgt spid="73"/>
                                        </p:tgtEl>
                                        <p:attrNameLst>
                                          <p:attrName>ppt_h</p:attrName>
                                        </p:attrNameLst>
                                      </p:cBhvr>
                                      <p:tavLst>
                                        <p:tav tm="0">
                                          <p:val>
                                            <p:strVal val="#ppt_h"/>
                                          </p:val>
                                        </p:tav>
                                        <p:tav tm="100000">
                                          <p:val>
                                            <p:strVal val="#ppt_h"/>
                                          </p:val>
                                        </p:tav>
                                      </p:tavLst>
                                    </p:anim>
                                  </p:childTnLst>
                                </p:cTn>
                              </p:par>
                              <p:par>
                                <p:cTn id="188" presetID="17" presetClass="entr" presetSubtype="10" fill="hold" grpId="0" nodeType="withEffect">
                                  <p:stCondLst>
                                    <p:cond delay="0"/>
                                  </p:stCondLst>
                                  <p:childTnLst>
                                    <p:set>
                                      <p:cBhvr>
                                        <p:cTn id="189" dur="1" fill="hold">
                                          <p:stCondLst>
                                            <p:cond delay="0"/>
                                          </p:stCondLst>
                                        </p:cTn>
                                        <p:tgtEl>
                                          <p:spTgt spid="74"/>
                                        </p:tgtEl>
                                        <p:attrNameLst>
                                          <p:attrName>style.visibility</p:attrName>
                                        </p:attrNameLst>
                                      </p:cBhvr>
                                      <p:to>
                                        <p:strVal val="visible"/>
                                      </p:to>
                                    </p:set>
                                    <p:anim calcmode="lin" valueType="num">
                                      <p:cBhvr>
                                        <p:cTn id="190" dur="500" fill="hold"/>
                                        <p:tgtEl>
                                          <p:spTgt spid="74"/>
                                        </p:tgtEl>
                                        <p:attrNameLst>
                                          <p:attrName>ppt_w</p:attrName>
                                        </p:attrNameLst>
                                      </p:cBhvr>
                                      <p:tavLst>
                                        <p:tav tm="0">
                                          <p:val>
                                            <p:fltVal val="0"/>
                                          </p:val>
                                        </p:tav>
                                        <p:tav tm="100000">
                                          <p:val>
                                            <p:strVal val="#ppt_w"/>
                                          </p:val>
                                        </p:tav>
                                      </p:tavLst>
                                    </p:anim>
                                    <p:anim calcmode="lin" valueType="num">
                                      <p:cBhvr>
                                        <p:cTn id="191" dur="500" fill="hold"/>
                                        <p:tgtEl>
                                          <p:spTgt spid="74"/>
                                        </p:tgtEl>
                                        <p:attrNameLst>
                                          <p:attrName>ppt_h</p:attrName>
                                        </p:attrNameLst>
                                      </p:cBhvr>
                                      <p:tavLst>
                                        <p:tav tm="0">
                                          <p:val>
                                            <p:strVal val="#ppt_h"/>
                                          </p:val>
                                        </p:tav>
                                        <p:tav tm="100000">
                                          <p:val>
                                            <p:strVal val="#ppt_h"/>
                                          </p:val>
                                        </p:tav>
                                      </p:tavLst>
                                    </p:anim>
                                  </p:childTnLst>
                                </p:cTn>
                              </p:par>
                              <p:par>
                                <p:cTn id="192" presetID="17" presetClass="entr" presetSubtype="10" fill="hold" grpId="0" nodeType="withEffect">
                                  <p:stCondLst>
                                    <p:cond delay="0"/>
                                  </p:stCondLst>
                                  <p:childTnLst>
                                    <p:set>
                                      <p:cBhvr>
                                        <p:cTn id="193" dur="1" fill="hold">
                                          <p:stCondLst>
                                            <p:cond delay="0"/>
                                          </p:stCondLst>
                                        </p:cTn>
                                        <p:tgtEl>
                                          <p:spTgt spid="75"/>
                                        </p:tgtEl>
                                        <p:attrNameLst>
                                          <p:attrName>style.visibility</p:attrName>
                                        </p:attrNameLst>
                                      </p:cBhvr>
                                      <p:to>
                                        <p:strVal val="visible"/>
                                      </p:to>
                                    </p:set>
                                    <p:anim calcmode="lin" valueType="num">
                                      <p:cBhvr>
                                        <p:cTn id="194" dur="500" fill="hold"/>
                                        <p:tgtEl>
                                          <p:spTgt spid="75"/>
                                        </p:tgtEl>
                                        <p:attrNameLst>
                                          <p:attrName>ppt_w</p:attrName>
                                        </p:attrNameLst>
                                      </p:cBhvr>
                                      <p:tavLst>
                                        <p:tav tm="0">
                                          <p:val>
                                            <p:fltVal val="0"/>
                                          </p:val>
                                        </p:tav>
                                        <p:tav tm="100000">
                                          <p:val>
                                            <p:strVal val="#ppt_w"/>
                                          </p:val>
                                        </p:tav>
                                      </p:tavLst>
                                    </p:anim>
                                    <p:anim calcmode="lin" valueType="num">
                                      <p:cBhvr>
                                        <p:cTn id="195" dur="500" fill="hold"/>
                                        <p:tgtEl>
                                          <p:spTgt spid="75"/>
                                        </p:tgtEl>
                                        <p:attrNameLst>
                                          <p:attrName>ppt_h</p:attrName>
                                        </p:attrNameLst>
                                      </p:cBhvr>
                                      <p:tavLst>
                                        <p:tav tm="0">
                                          <p:val>
                                            <p:strVal val="#ppt_h"/>
                                          </p:val>
                                        </p:tav>
                                        <p:tav tm="100000">
                                          <p:val>
                                            <p:strVal val="#ppt_h"/>
                                          </p:val>
                                        </p:tav>
                                      </p:tavLst>
                                    </p:anim>
                                  </p:childTnLst>
                                </p:cTn>
                              </p:par>
                              <p:par>
                                <p:cTn id="196" presetID="17" presetClass="entr" presetSubtype="10" fill="hold" grpId="0" nodeType="withEffect">
                                  <p:stCondLst>
                                    <p:cond delay="0"/>
                                  </p:stCondLst>
                                  <p:childTnLst>
                                    <p:set>
                                      <p:cBhvr>
                                        <p:cTn id="197" dur="1" fill="hold">
                                          <p:stCondLst>
                                            <p:cond delay="0"/>
                                          </p:stCondLst>
                                        </p:cTn>
                                        <p:tgtEl>
                                          <p:spTgt spid="76"/>
                                        </p:tgtEl>
                                        <p:attrNameLst>
                                          <p:attrName>style.visibility</p:attrName>
                                        </p:attrNameLst>
                                      </p:cBhvr>
                                      <p:to>
                                        <p:strVal val="visible"/>
                                      </p:to>
                                    </p:set>
                                    <p:anim calcmode="lin" valueType="num">
                                      <p:cBhvr>
                                        <p:cTn id="198" dur="500" fill="hold"/>
                                        <p:tgtEl>
                                          <p:spTgt spid="76"/>
                                        </p:tgtEl>
                                        <p:attrNameLst>
                                          <p:attrName>ppt_w</p:attrName>
                                        </p:attrNameLst>
                                      </p:cBhvr>
                                      <p:tavLst>
                                        <p:tav tm="0">
                                          <p:val>
                                            <p:fltVal val="0"/>
                                          </p:val>
                                        </p:tav>
                                        <p:tav tm="100000">
                                          <p:val>
                                            <p:strVal val="#ppt_w"/>
                                          </p:val>
                                        </p:tav>
                                      </p:tavLst>
                                    </p:anim>
                                    <p:anim calcmode="lin" valueType="num">
                                      <p:cBhvr>
                                        <p:cTn id="199" dur="500" fill="hold"/>
                                        <p:tgtEl>
                                          <p:spTgt spid="76"/>
                                        </p:tgtEl>
                                        <p:attrNameLst>
                                          <p:attrName>ppt_h</p:attrName>
                                        </p:attrNameLst>
                                      </p:cBhvr>
                                      <p:tavLst>
                                        <p:tav tm="0">
                                          <p:val>
                                            <p:strVal val="#ppt_h"/>
                                          </p:val>
                                        </p:tav>
                                        <p:tav tm="100000">
                                          <p:val>
                                            <p:strVal val="#ppt_h"/>
                                          </p:val>
                                        </p:tav>
                                      </p:tavLst>
                                    </p:anim>
                                  </p:childTnLst>
                                </p:cTn>
                              </p:par>
                              <p:par>
                                <p:cTn id="200" presetID="17" presetClass="entr" presetSubtype="10" fill="hold" grpId="0" nodeType="withEffect">
                                  <p:stCondLst>
                                    <p:cond delay="0"/>
                                  </p:stCondLst>
                                  <p:childTnLst>
                                    <p:set>
                                      <p:cBhvr>
                                        <p:cTn id="201" dur="1" fill="hold">
                                          <p:stCondLst>
                                            <p:cond delay="0"/>
                                          </p:stCondLst>
                                        </p:cTn>
                                        <p:tgtEl>
                                          <p:spTgt spid="77"/>
                                        </p:tgtEl>
                                        <p:attrNameLst>
                                          <p:attrName>style.visibility</p:attrName>
                                        </p:attrNameLst>
                                      </p:cBhvr>
                                      <p:to>
                                        <p:strVal val="visible"/>
                                      </p:to>
                                    </p:set>
                                    <p:anim calcmode="lin" valueType="num">
                                      <p:cBhvr>
                                        <p:cTn id="202" dur="500" fill="hold"/>
                                        <p:tgtEl>
                                          <p:spTgt spid="77"/>
                                        </p:tgtEl>
                                        <p:attrNameLst>
                                          <p:attrName>ppt_w</p:attrName>
                                        </p:attrNameLst>
                                      </p:cBhvr>
                                      <p:tavLst>
                                        <p:tav tm="0">
                                          <p:val>
                                            <p:fltVal val="0"/>
                                          </p:val>
                                        </p:tav>
                                        <p:tav tm="100000">
                                          <p:val>
                                            <p:strVal val="#ppt_w"/>
                                          </p:val>
                                        </p:tav>
                                      </p:tavLst>
                                    </p:anim>
                                    <p:anim calcmode="lin" valueType="num">
                                      <p:cBhvr>
                                        <p:cTn id="203" dur="500" fill="hold"/>
                                        <p:tgtEl>
                                          <p:spTgt spid="77"/>
                                        </p:tgtEl>
                                        <p:attrNameLst>
                                          <p:attrName>ppt_h</p:attrName>
                                        </p:attrNameLst>
                                      </p:cBhvr>
                                      <p:tavLst>
                                        <p:tav tm="0">
                                          <p:val>
                                            <p:strVal val="#ppt_h"/>
                                          </p:val>
                                        </p:tav>
                                        <p:tav tm="100000">
                                          <p:val>
                                            <p:strVal val="#ppt_h"/>
                                          </p:val>
                                        </p:tav>
                                      </p:tavLst>
                                    </p:anim>
                                  </p:childTnLst>
                                </p:cTn>
                              </p:par>
                              <p:par>
                                <p:cTn id="204" presetID="17" presetClass="entr" presetSubtype="10" fill="hold" grpId="0" nodeType="withEffect">
                                  <p:stCondLst>
                                    <p:cond delay="0"/>
                                  </p:stCondLst>
                                  <p:childTnLst>
                                    <p:set>
                                      <p:cBhvr>
                                        <p:cTn id="205" dur="1" fill="hold">
                                          <p:stCondLst>
                                            <p:cond delay="0"/>
                                          </p:stCondLst>
                                        </p:cTn>
                                        <p:tgtEl>
                                          <p:spTgt spid="78"/>
                                        </p:tgtEl>
                                        <p:attrNameLst>
                                          <p:attrName>style.visibility</p:attrName>
                                        </p:attrNameLst>
                                      </p:cBhvr>
                                      <p:to>
                                        <p:strVal val="visible"/>
                                      </p:to>
                                    </p:set>
                                    <p:anim calcmode="lin" valueType="num">
                                      <p:cBhvr>
                                        <p:cTn id="206" dur="500" fill="hold"/>
                                        <p:tgtEl>
                                          <p:spTgt spid="78"/>
                                        </p:tgtEl>
                                        <p:attrNameLst>
                                          <p:attrName>ppt_w</p:attrName>
                                        </p:attrNameLst>
                                      </p:cBhvr>
                                      <p:tavLst>
                                        <p:tav tm="0">
                                          <p:val>
                                            <p:fltVal val="0"/>
                                          </p:val>
                                        </p:tav>
                                        <p:tav tm="100000">
                                          <p:val>
                                            <p:strVal val="#ppt_w"/>
                                          </p:val>
                                        </p:tav>
                                      </p:tavLst>
                                    </p:anim>
                                    <p:anim calcmode="lin" valueType="num">
                                      <p:cBhvr>
                                        <p:cTn id="207" dur="500" fill="hold"/>
                                        <p:tgtEl>
                                          <p:spTgt spid="7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9" grpId="0" animBg="1"/>
      <p:bldP spid="17" grpId="0"/>
      <p:bldP spid="10" grpId="0" animBg="1"/>
      <p:bldP spid="18" grpId="0"/>
      <p:bldP spid="11" grpId="0" animBg="1"/>
      <p:bldP spid="12" grpId="0" animBg="1"/>
      <p:bldP spid="20" grpId="0"/>
      <p:bldP spid="13" grpId="0" animBg="1"/>
      <p:bldP spid="21" grpId="0"/>
      <p:bldP spid="5" grpId="0" animBg="1"/>
      <p:bldP spid="22" grpId="0"/>
      <p:bldP spid="8" grpId="0" animBg="1"/>
      <p:bldP spid="24" grpId="0"/>
      <p:bldP spid="7" grpId="0" animBg="1"/>
      <p:bldP spid="25" grpId="0"/>
      <p:bldP spid="51" grpId="0" animBg="1"/>
      <p:bldP spid="55" grpId="0" animBg="1"/>
      <p:bldP spid="57" grpId="0" animBg="1"/>
      <p:bldP spid="58" grpId="0" animBg="1"/>
      <p:bldP spid="59" grpId="0" animBg="1"/>
      <p:bldP spid="60" grpId="0" animBg="1"/>
      <p:bldP spid="61" grpId="0" animBg="1"/>
      <p:bldP spid="62" grpId="0" animBg="1"/>
      <p:bldP spid="44" grpId="0" animBg="1"/>
      <p:bldP spid="45" grpId="0" animBg="1"/>
      <p:bldP spid="46" grpId="0" animBg="1"/>
      <p:bldP spid="47" grpId="0" animBg="1"/>
      <p:bldP spid="49" grpId="0" animBg="1"/>
      <p:bldP spid="50" grpId="0" animBg="1"/>
      <p:bldP spid="52" grpId="0" animBg="1"/>
      <p:bldP spid="53" grpId="0" animBg="1"/>
      <p:bldP spid="54"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2"/>
          <p:cNvSpPr>
            <a:spLocks noChangeArrowheads="1"/>
          </p:cNvSpPr>
          <p:nvPr/>
        </p:nvSpPr>
        <p:spPr bwMode="auto">
          <a:xfrm>
            <a:off x="1228725" y="2511425"/>
            <a:ext cx="2149475" cy="2151063"/>
          </a:xfrm>
          <a:prstGeom prst="ellipse">
            <a:avLst/>
          </a:prstGeom>
          <a:solidFill>
            <a:schemeClr val="accent6"/>
          </a:solidFill>
          <a:ln>
            <a:noFill/>
          </a:ln>
          <a:effectLst/>
          <a:extLst/>
        </p:spPr>
        <p:txBody>
          <a:bodyPr wrap="none" anchor="ctr"/>
          <a:lstStyle/>
          <a:p>
            <a:pPr>
              <a:defRPr/>
            </a:pPr>
            <a:endParaRPr lang="zh-CN" altLang="en-US" dirty="0">
              <a:solidFill>
                <a:schemeClr val="accent6">
                  <a:lumMod val="75000"/>
                </a:schemeClr>
              </a:solidFill>
              <a:latin typeface="Arial" pitchFamily="34" charset="0"/>
            </a:endParaRPr>
          </a:p>
        </p:txBody>
      </p:sp>
      <p:sp>
        <p:nvSpPr>
          <p:cNvPr id="3" name="Text Box 16"/>
          <p:cNvSpPr txBox="1">
            <a:spLocks noChangeArrowheads="1"/>
          </p:cNvSpPr>
          <p:nvPr/>
        </p:nvSpPr>
        <p:spPr bwMode="auto">
          <a:xfrm>
            <a:off x="1500188" y="2928938"/>
            <a:ext cx="1620837" cy="1384300"/>
          </a:xfrm>
          <a:prstGeom prst="rect">
            <a:avLst/>
          </a:prstGeom>
          <a:noFill/>
          <a:ln w="9525">
            <a:noFill/>
            <a:miter lim="800000"/>
            <a:headEnd/>
            <a:tailEnd/>
          </a:ln>
        </p:spPr>
        <p:txBody>
          <a:bodyPr wrap="none">
            <a:spAutoFit/>
          </a:bodyPr>
          <a:lstStyle/>
          <a:p>
            <a:pPr algn="ctr"/>
            <a:r>
              <a:rPr lang="zh-CN" altLang="en-US" sz="2800" b="1" dirty="0">
                <a:solidFill>
                  <a:schemeClr val="bg1"/>
                </a:solidFill>
                <a:latin typeface="微软雅黑" pitchFamily="34" charset="-122"/>
                <a:ea typeface="微软雅黑" pitchFamily="34" charset="-122"/>
              </a:rPr>
              <a:t>物联网为</a:t>
            </a:r>
            <a:endParaRPr lang="en-US" altLang="zh-CN" sz="2800" b="1" dirty="0">
              <a:solidFill>
                <a:schemeClr val="bg1"/>
              </a:solidFill>
              <a:latin typeface="微软雅黑" pitchFamily="34" charset="-122"/>
              <a:ea typeface="微软雅黑" pitchFamily="34" charset="-122"/>
            </a:endParaRPr>
          </a:p>
          <a:p>
            <a:pPr algn="ctr"/>
            <a:r>
              <a:rPr lang="zh-CN" altLang="en-US" sz="2800" b="1" dirty="0">
                <a:solidFill>
                  <a:schemeClr val="bg1"/>
                </a:solidFill>
                <a:latin typeface="微软雅黑" pitchFamily="34" charset="-122"/>
                <a:ea typeface="微软雅黑" pitchFamily="34" charset="-122"/>
              </a:rPr>
              <a:t>核心的技</a:t>
            </a:r>
            <a:endParaRPr lang="en-US" altLang="zh-CN" sz="2800" b="1" dirty="0">
              <a:solidFill>
                <a:schemeClr val="bg1"/>
              </a:solidFill>
              <a:latin typeface="微软雅黑" pitchFamily="34" charset="-122"/>
              <a:ea typeface="微软雅黑" pitchFamily="34" charset="-122"/>
            </a:endParaRPr>
          </a:p>
          <a:p>
            <a:pPr algn="ctr"/>
            <a:r>
              <a:rPr lang="zh-CN" altLang="en-US" sz="2800" b="1" dirty="0">
                <a:solidFill>
                  <a:schemeClr val="bg1"/>
                </a:solidFill>
                <a:latin typeface="微软雅黑" pitchFamily="34" charset="-122"/>
                <a:ea typeface="微软雅黑" pitchFamily="34" charset="-122"/>
              </a:rPr>
              <a:t>术革命</a:t>
            </a:r>
            <a:endParaRPr lang="en-US" altLang="zh-CN" sz="2800" b="1" dirty="0">
              <a:solidFill>
                <a:schemeClr val="bg1"/>
              </a:solidFill>
              <a:latin typeface="微软雅黑" pitchFamily="34" charset="-122"/>
              <a:ea typeface="微软雅黑" pitchFamily="34" charset="-122"/>
            </a:endParaRPr>
          </a:p>
        </p:txBody>
      </p:sp>
      <p:grpSp>
        <p:nvGrpSpPr>
          <p:cNvPr id="4" name="组合 3"/>
          <p:cNvGrpSpPr>
            <a:grpSpLocks/>
          </p:cNvGrpSpPr>
          <p:nvPr/>
        </p:nvGrpSpPr>
        <p:grpSpPr bwMode="auto">
          <a:xfrm>
            <a:off x="285750" y="1571625"/>
            <a:ext cx="4033838" cy="4032250"/>
            <a:chOff x="1196762" y="843756"/>
            <a:chExt cx="4033732" cy="4032250"/>
          </a:xfrm>
        </p:grpSpPr>
        <p:sp>
          <p:nvSpPr>
            <p:cNvPr id="7194" name="Freeform 4"/>
            <p:cNvSpPr>
              <a:spLocks/>
            </p:cNvSpPr>
            <p:nvPr/>
          </p:nvSpPr>
          <p:spPr bwMode="auto">
            <a:xfrm>
              <a:off x="3298096" y="843756"/>
              <a:ext cx="1280362" cy="1004728"/>
            </a:xfrm>
            <a:custGeom>
              <a:avLst/>
              <a:gdLst>
                <a:gd name="T0" fmla="*/ 1897369245 w 864"/>
                <a:gd name="T1" fmla="*/ 783981344 h 678"/>
                <a:gd name="T2" fmla="*/ 1897369245 w 864"/>
                <a:gd name="T3" fmla="*/ 783981344 h 678"/>
                <a:gd name="T4" fmla="*/ 1794156389 w 864"/>
                <a:gd name="T5" fmla="*/ 696140104 h 678"/>
                <a:gd name="T6" fmla="*/ 1690942051 w 864"/>
                <a:gd name="T7" fmla="*/ 608299049 h 678"/>
                <a:gd name="T8" fmla="*/ 1581140667 w 864"/>
                <a:gd name="T9" fmla="*/ 527046517 h 678"/>
                <a:gd name="T10" fmla="*/ 1471338913 w 864"/>
                <a:gd name="T11" fmla="*/ 454577202 h 678"/>
                <a:gd name="T12" fmla="*/ 1354950484 w 864"/>
                <a:gd name="T13" fmla="*/ 388696410 h 678"/>
                <a:gd name="T14" fmla="*/ 1245149100 w 864"/>
                <a:gd name="T15" fmla="*/ 322815526 h 678"/>
                <a:gd name="T16" fmla="*/ 1119974485 w 864"/>
                <a:gd name="T17" fmla="*/ 272307957 h 678"/>
                <a:gd name="T18" fmla="*/ 1003586056 w 864"/>
                <a:gd name="T19" fmla="*/ 213014207 h 678"/>
                <a:gd name="T20" fmla="*/ 878411441 w 864"/>
                <a:gd name="T21" fmla="*/ 169093633 h 678"/>
                <a:gd name="T22" fmla="*/ 762021344 w 864"/>
                <a:gd name="T23" fmla="*/ 131761629 h 678"/>
                <a:gd name="T24" fmla="*/ 636848211 w 864"/>
                <a:gd name="T25" fmla="*/ 94429602 h 678"/>
                <a:gd name="T26" fmla="*/ 511675078 w 864"/>
                <a:gd name="T27" fmla="*/ 65880815 h 678"/>
                <a:gd name="T28" fmla="*/ 379913325 w 864"/>
                <a:gd name="T29" fmla="*/ 37332016 h 678"/>
                <a:gd name="T30" fmla="*/ 254738710 w 864"/>
                <a:gd name="T31" fmla="*/ 21960270 h 678"/>
                <a:gd name="T32" fmla="*/ 122977003 w 864"/>
                <a:gd name="T33" fmla="*/ 6588527 h 678"/>
                <a:gd name="T34" fmla="*/ 0 w 864"/>
                <a:gd name="T35" fmla="*/ 0 h 678"/>
                <a:gd name="T36" fmla="*/ 0 w 864"/>
                <a:gd name="T37" fmla="*/ 996995459 h 678"/>
                <a:gd name="T38" fmla="*/ 0 w 864"/>
                <a:gd name="T39" fmla="*/ 996995459 h 678"/>
                <a:gd name="T40" fmla="*/ 160310511 w 864"/>
                <a:gd name="T41" fmla="*/ 1012368681 h 678"/>
                <a:gd name="T42" fmla="*/ 320619540 w 864"/>
                <a:gd name="T43" fmla="*/ 1040915986 h 678"/>
                <a:gd name="T44" fmla="*/ 476537746 w 864"/>
                <a:gd name="T45" fmla="*/ 1084836514 h 678"/>
                <a:gd name="T46" fmla="*/ 630259684 w 864"/>
                <a:gd name="T47" fmla="*/ 1144130264 h 678"/>
                <a:gd name="T48" fmla="*/ 775198399 w 864"/>
                <a:gd name="T49" fmla="*/ 1210011055 h 678"/>
                <a:gd name="T50" fmla="*/ 922331994 w 864"/>
                <a:gd name="T51" fmla="*/ 1291263587 h 678"/>
                <a:gd name="T52" fmla="*/ 1060682182 w 864"/>
                <a:gd name="T53" fmla="*/ 1385693166 h 678"/>
                <a:gd name="T54" fmla="*/ 1192443843 w 864"/>
                <a:gd name="T55" fmla="*/ 1488905961 h 678"/>
                <a:gd name="T56" fmla="*/ 1897369245 w 864"/>
                <a:gd name="T57" fmla="*/ 783981344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solidFill>
              <a:srgbClr val="7030A0"/>
            </a:solidFill>
            <a:ln w="9525">
              <a:noFill/>
              <a:miter lim="800000"/>
              <a:headEnd/>
              <a:tailEnd/>
            </a:ln>
          </p:spPr>
          <p:txBody>
            <a:bodyPr wrap="none" anchor="ctr"/>
            <a:lstStyle/>
            <a:p>
              <a:endParaRPr lang="zh-CN" altLang="en-US"/>
            </a:p>
          </p:txBody>
        </p:sp>
        <p:sp>
          <p:nvSpPr>
            <p:cNvPr id="7195" name="Freeform 5"/>
            <p:cNvSpPr>
              <a:spLocks/>
            </p:cNvSpPr>
            <p:nvPr/>
          </p:nvSpPr>
          <p:spPr bwMode="auto">
            <a:xfrm>
              <a:off x="4222802" y="1491346"/>
              <a:ext cx="1007692" cy="1281844"/>
            </a:xfrm>
            <a:custGeom>
              <a:avLst/>
              <a:gdLst>
                <a:gd name="T0" fmla="*/ 0 w 680"/>
                <a:gd name="T1" fmla="*/ 704925272 h 865"/>
                <a:gd name="T2" fmla="*/ 0 w 680"/>
                <a:gd name="T3" fmla="*/ 704925272 h 865"/>
                <a:gd name="T4" fmla="*/ 109801387 w 680"/>
                <a:gd name="T5" fmla="*/ 843275656 h 865"/>
                <a:gd name="T6" fmla="*/ 197642507 w 680"/>
                <a:gd name="T7" fmla="*/ 975037327 h 865"/>
                <a:gd name="T8" fmla="*/ 285483579 w 680"/>
                <a:gd name="T9" fmla="*/ 1122170748 h 865"/>
                <a:gd name="T10" fmla="*/ 351364384 w 680"/>
                <a:gd name="T11" fmla="*/ 1275892698 h 865"/>
                <a:gd name="T12" fmla="*/ 401873538 w 680"/>
                <a:gd name="T13" fmla="*/ 1429614647 h 865"/>
                <a:gd name="T14" fmla="*/ 445794075 w 680"/>
                <a:gd name="T15" fmla="*/ 1585533143 h 865"/>
                <a:gd name="T16" fmla="*/ 474341386 w 680"/>
                <a:gd name="T17" fmla="*/ 1745843620 h 865"/>
                <a:gd name="T18" fmla="*/ 489714611 w 680"/>
                <a:gd name="T19" fmla="*/ 1899565569 h 865"/>
                <a:gd name="T20" fmla="*/ 1493298609 w 680"/>
                <a:gd name="T21" fmla="*/ 1899565569 h 865"/>
                <a:gd name="T22" fmla="*/ 1493298609 w 680"/>
                <a:gd name="T23" fmla="*/ 1899565569 h 865"/>
                <a:gd name="T24" fmla="*/ 1486710084 w 680"/>
                <a:gd name="T25" fmla="*/ 1774392427 h 865"/>
                <a:gd name="T26" fmla="*/ 1471338341 w 680"/>
                <a:gd name="T27" fmla="*/ 1651413978 h 865"/>
                <a:gd name="T28" fmla="*/ 1449378073 w 680"/>
                <a:gd name="T29" fmla="*/ 1517455761 h 865"/>
                <a:gd name="T30" fmla="*/ 1427417804 w 680"/>
                <a:gd name="T31" fmla="*/ 1394478794 h 865"/>
                <a:gd name="T32" fmla="*/ 1398869011 w 680"/>
                <a:gd name="T33" fmla="*/ 1269305651 h 865"/>
                <a:gd name="T34" fmla="*/ 1361537000 w 680"/>
                <a:gd name="T35" fmla="*/ 1144131027 h 865"/>
                <a:gd name="T36" fmla="*/ 1317616463 w 680"/>
                <a:gd name="T37" fmla="*/ 1018957884 h 865"/>
                <a:gd name="T38" fmla="*/ 1273695927 w 680"/>
                <a:gd name="T39" fmla="*/ 895979436 h 865"/>
                <a:gd name="T40" fmla="*/ 1223186866 w 680"/>
                <a:gd name="T41" fmla="*/ 777394821 h 865"/>
                <a:gd name="T42" fmla="*/ 1163894586 w 680"/>
                <a:gd name="T43" fmla="*/ 661004715 h 865"/>
                <a:gd name="T44" fmla="*/ 1098013781 w 680"/>
                <a:gd name="T45" fmla="*/ 542418619 h 865"/>
                <a:gd name="T46" fmla="*/ 1032132977 w 680"/>
                <a:gd name="T47" fmla="*/ 432617226 h 865"/>
                <a:gd name="T48" fmla="*/ 957467472 w 680"/>
                <a:gd name="T49" fmla="*/ 316228695 h 865"/>
                <a:gd name="T50" fmla="*/ 878411099 w 680"/>
                <a:gd name="T51" fmla="*/ 213014349 h 865"/>
                <a:gd name="T52" fmla="*/ 797158551 w 680"/>
                <a:gd name="T53" fmla="*/ 103212911 h 865"/>
                <a:gd name="T54" fmla="*/ 702728768 w 680"/>
                <a:gd name="T55" fmla="*/ 0 h 865"/>
                <a:gd name="T56" fmla="*/ 0 w 680"/>
                <a:gd name="T57" fmla="*/ 704925272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0"/>
                <a:gd name="T88" fmla="*/ 0 h 865"/>
                <a:gd name="T89" fmla="*/ 680 w 680"/>
                <a:gd name="T90" fmla="*/ 865 h 8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solidFill>
              <a:srgbClr val="FFC000"/>
            </a:solidFill>
            <a:ln w="9525">
              <a:noFill/>
              <a:miter lim="800000"/>
              <a:headEnd/>
              <a:tailEnd/>
            </a:ln>
          </p:spPr>
          <p:txBody>
            <a:bodyPr wrap="none" anchor="ctr"/>
            <a:lstStyle/>
            <a:p>
              <a:endParaRPr lang="zh-CN" altLang="en-US" sz="2400"/>
            </a:p>
          </p:txBody>
        </p:sp>
        <p:sp>
          <p:nvSpPr>
            <p:cNvPr id="7196" name="Freeform 6"/>
            <p:cNvSpPr>
              <a:spLocks/>
            </p:cNvSpPr>
            <p:nvPr/>
          </p:nvSpPr>
          <p:spPr bwMode="auto">
            <a:xfrm>
              <a:off x="4222802" y="2942127"/>
              <a:ext cx="1007692" cy="1286289"/>
            </a:xfrm>
            <a:custGeom>
              <a:avLst/>
              <a:gdLst>
                <a:gd name="T0" fmla="*/ 489714611 w 680"/>
                <a:gd name="T1" fmla="*/ 0 h 868"/>
                <a:gd name="T2" fmla="*/ 489714611 w 680"/>
                <a:gd name="T3" fmla="*/ 0 h 868"/>
                <a:gd name="T4" fmla="*/ 474341386 w 680"/>
                <a:gd name="T5" fmla="*/ 160310436 h 868"/>
                <a:gd name="T6" fmla="*/ 445794075 w 680"/>
                <a:gd name="T7" fmla="*/ 320619391 h 868"/>
                <a:gd name="T8" fmla="*/ 401873538 w 680"/>
                <a:gd name="T9" fmla="*/ 476537524 h 868"/>
                <a:gd name="T10" fmla="*/ 351364384 w 680"/>
                <a:gd name="T11" fmla="*/ 630259389 h 868"/>
                <a:gd name="T12" fmla="*/ 285483579 w 680"/>
                <a:gd name="T13" fmla="*/ 783981440 h 868"/>
                <a:gd name="T14" fmla="*/ 197642507 w 680"/>
                <a:gd name="T15" fmla="*/ 922331564 h 868"/>
                <a:gd name="T16" fmla="*/ 109801387 w 680"/>
                <a:gd name="T17" fmla="*/ 1062876380 h 868"/>
                <a:gd name="T18" fmla="*/ 0 w 680"/>
                <a:gd name="T19" fmla="*/ 1194639461 h 868"/>
                <a:gd name="T20" fmla="*/ 702728768 w 680"/>
                <a:gd name="T21" fmla="*/ 1906151578 h 868"/>
                <a:gd name="T22" fmla="*/ 702728768 w 680"/>
                <a:gd name="T23" fmla="*/ 1906151578 h 868"/>
                <a:gd name="T24" fmla="*/ 797158551 w 680"/>
                <a:gd name="T25" fmla="*/ 1802938770 h 868"/>
                <a:gd name="T26" fmla="*/ 878411099 w 680"/>
                <a:gd name="T27" fmla="*/ 1693137437 h 868"/>
                <a:gd name="T28" fmla="*/ 957467472 w 680"/>
                <a:gd name="T29" fmla="*/ 1589923147 h 868"/>
                <a:gd name="T30" fmla="*/ 1032132977 w 680"/>
                <a:gd name="T31" fmla="*/ 1473534401 h 868"/>
                <a:gd name="T32" fmla="*/ 1098013781 w 680"/>
                <a:gd name="T33" fmla="*/ 1363733069 h 868"/>
                <a:gd name="T34" fmla="*/ 1163894586 w 680"/>
                <a:gd name="T35" fmla="*/ 1245147037 h 868"/>
                <a:gd name="T36" fmla="*/ 1223186866 w 680"/>
                <a:gd name="T37" fmla="*/ 1128758662 h 868"/>
                <a:gd name="T38" fmla="*/ 1273695927 w 680"/>
                <a:gd name="T39" fmla="*/ 1010172630 h 868"/>
                <a:gd name="T40" fmla="*/ 1317616463 w 680"/>
                <a:gd name="T41" fmla="*/ 887195730 h 868"/>
                <a:gd name="T42" fmla="*/ 1361537000 w 680"/>
                <a:gd name="T43" fmla="*/ 762020989 h 868"/>
                <a:gd name="T44" fmla="*/ 1398869011 w 680"/>
                <a:gd name="T45" fmla="*/ 636847914 h 868"/>
                <a:gd name="T46" fmla="*/ 1427417804 w 680"/>
                <a:gd name="T47" fmla="*/ 511674839 h 868"/>
                <a:gd name="T48" fmla="*/ 1449378073 w 680"/>
                <a:gd name="T49" fmla="*/ 388696458 h 868"/>
                <a:gd name="T50" fmla="*/ 1471338341 w 680"/>
                <a:gd name="T51" fmla="*/ 254738591 h 868"/>
                <a:gd name="T52" fmla="*/ 1486710084 w 680"/>
                <a:gd name="T53" fmla="*/ 131761645 h 868"/>
                <a:gd name="T54" fmla="*/ 1493298609 w 680"/>
                <a:gd name="T55" fmla="*/ 0 h 868"/>
                <a:gd name="T56" fmla="*/ 489714611 w 680"/>
                <a:gd name="T57" fmla="*/ 0 h 8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0"/>
                <a:gd name="T88" fmla="*/ 0 h 868"/>
                <a:gd name="T89" fmla="*/ 680 w 680"/>
                <a:gd name="T90" fmla="*/ 868 h 86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solidFill>
              <a:srgbClr val="FFFF00"/>
            </a:solidFill>
            <a:ln w="9525">
              <a:noFill/>
              <a:miter lim="800000"/>
              <a:headEnd/>
              <a:tailEnd/>
            </a:ln>
          </p:spPr>
          <p:txBody>
            <a:bodyPr wrap="none" anchor="ctr"/>
            <a:lstStyle/>
            <a:p>
              <a:endParaRPr lang="zh-CN" altLang="en-US">
                <a:solidFill>
                  <a:srgbClr val="FF0000"/>
                </a:solidFill>
              </a:endParaRPr>
            </a:p>
          </p:txBody>
        </p:sp>
        <p:sp>
          <p:nvSpPr>
            <p:cNvPr id="7197" name="Freeform 7"/>
            <p:cNvSpPr>
              <a:spLocks/>
            </p:cNvSpPr>
            <p:nvPr/>
          </p:nvSpPr>
          <p:spPr bwMode="auto">
            <a:xfrm>
              <a:off x="3298096" y="3871278"/>
              <a:ext cx="1280362" cy="1004728"/>
            </a:xfrm>
            <a:custGeom>
              <a:avLst/>
              <a:gdLst>
                <a:gd name="T0" fmla="*/ 1192443843 w 864"/>
                <a:gd name="T1" fmla="*/ 0 h 678"/>
                <a:gd name="T2" fmla="*/ 1192443843 w 864"/>
                <a:gd name="T3" fmla="*/ 0 h 678"/>
                <a:gd name="T4" fmla="*/ 1060682182 w 864"/>
                <a:gd name="T5" fmla="*/ 103212842 h 678"/>
                <a:gd name="T6" fmla="*/ 922331994 w 864"/>
                <a:gd name="T7" fmla="*/ 197642467 h 678"/>
                <a:gd name="T8" fmla="*/ 775198399 w 864"/>
                <a:gd name="T9" fmla="*/ 278894999 h 678"/>
                <a:gd name="T10" fmla="*/ 630259684 w 864"/>
                <a:gd name="T11" fmla="*/ 344775790 h 678"/>
                <a:gd name="T12" fmla="*/ 476537746 w 864"/>
                <a:gd name="T13" fmla="*/ 404069632 h 678"/>
                <a:gd name="T14" fmla="*/ 320619540 w 864"/>
                <a:gd name="T15" fmla="*/ 447990160 h 678"/>
                <a:gd name="T16" fmla="*/ 160310511 w 864"/>
                <a:gd name="T17" fmla="*/ 476537466 h 678"/>
                <a:gd name="T18" fmla="*/ 0 w 864"/>
                <a:gd name="T19" fmla="*/ 491910688 h 678"/>
                <a:gd name="T20" fmla="*/ 0 w 864"/>
                <a:gd name="T21" fmla="*/ 1488905961 h 678"/>
                <a:gd name="T22" fmla="*/ 0 w 864"/>
                <a:gd name="T23" fmla="*/ 1488905961 h 678"/>
                <a:gd name="T24" fmla="*/ 122977003 w 864"/>
                <a:gd name="T25" fmla="*/ 1482317437 h 678"/>
                <a:gd name="T26" fmla="*/ 254738710 w 864"/>
                <a:gd name="T27" fmla="*/ 1466945697 h 678"/>
                <a:gd name="T28" fmla="*/ 379913325 w 864"/>
                <a:gd name="T29" fmla="*/ 1451573957 h 678"/>
                <a:gd name="T30" fmla="*/ 511675078 w 864"/>
                <a:gd name="T31" fmla="*/ 1423025170 h 678"/>
                <a:gd name="T32" fmla="*/ 636848211 w 864"/>
                <a:gd name="T33" fmla="*/ 1394476382 h 678"/>
                <a:gd name="T34" fmla="*/ 762021344 w 864"/>
                <a:gd name="T35" fmla="*/ 1357144378 h 678"/>
                <a:gd name="T36" fmla="*/ 878411441 w 864"/>
                <a:gd name="T37" fmla="*/ 1319812374 h 678"/>
                <a:gd name="T38" fmla="*/ 1003586056 w 864"/>
                <a:gd name="T39" fmla="*/ 1275891847 h 678"/>
                <a:gd name="T40" fmla="*/ 1119974485 w 864"/>
                <a:gd name="T41" fmla="*/ 1216599579 h 678"/>
                <a:gd name="T42" fmla="*/ 1245149100 w 864"/>
                <a:gd name="T43" fmla="*/ 1166090528 h 678"/>
                <a:gd name="T44" fmla="*/ 1354950484 w 864"/>
                <a:gd name="T45" fmla="*/ 1100209736 h 678"/>
                <a:gd name="T46" fmla="*/ 1471338913 w 864"/>
                <a:gd name="T47" fmla="*/ 1034328945 h 678"/>
                <a:gd name="T48" fmla="*/ 1581140667 w 864"/>
                <a:gd name="T49" fmla="*/ 961859629 h 678"/>
                <a:gd name="T50" fmla="*/ 1690942051 w 864"/>
                <a:gd name="T51" fmla="*/ 880607098 h 678"/>
                <a:gd name="T52" fmla="*/ 1794156389 w 864"/>
                <a:gd name="T53" fmla="*/ 792766043 h 678"/>
                <a:gd name="T54" fmla="*/ 1897369245 w 864"/>
                <a:gd name="T55" fmla="*/ 704924802 h 678"/>
                <a:gd name="T56" fmla="*/ 1192443843 w 864"/>
                <a:gd name="T57" fmla="*/ 0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solidFill>
              <a:srgbClr val="92D050"/>
            </a:solidFill>
            <a:ln w="19050" cap="rnd">
              <a:noFill/>
              <a:prstDash val="sysDot"/>
              <a:round/>
              <a:headEnd/>
              <a:tailEnd/>
            </a:ln>
          </p:spPr>
          <p:txBody>
            <a:bodyPr wrap="none" anchor="ctr"/>
            <a:lstStyle/>
            <a:p>
              <a:endParaRPr lang="zh-CN" altLang="en-US">
                <a:solidFill>
                  <a:srgbClr val="000000"/>
                </a:solidFill>
              </a:endParaRPr>
            </a:p>
          </p:txBody>
        </p:sp>
        <p:sp>
          <p:nvSpPr>
            <p:cNvPr id="7198" name="Freeform 8"/>
            <p:cNvSpPr>
              <a:spLocks/>
            </p:cNvSpPr>
            <p:nvPr/>
          </p:nvSpPr>
          <p:spPr bwMode="auto">
            <a:xfrm>
              <a:off x="1848798" y="3871278"/>
              <a:ext cx="1280362" cy="1004728"/>
            </a:xfrm>
            <a:custGeom>
              <a:avLst/>
              <a:gdLst>
                <a:gd name="T0" fmla="*/ 0 w 864"/>
                <a:gd name="T1" fmla="*/ 704924802 h 678"/>
                <a:gd name="T2" fmla="*/ 0 w 864"/>
                <a:gd name="T3" fmla="*/ 704924802 h 678"/>
                <a:gd name="T4" fmla="*/ 103212902 w 864"/>
                <a:gd name="T5" fmla="*/ 792766043 h 678"/>
                <a:gd name="T6" fmla="*/ 206427287 w 864"/>
                <a:gd name="T7" fmla="*/ 880607098 h 678"/>
                <a:gd name="T8" fmla="*/ 316228671 w 864"/>
                <a:gd name="T9" fmla="*/ 961859629 h 678"/>
                <a:gd name="T10" fmla="*/ 426030147 w 864"/>
                <a:gd name="T11" fmla="*/ 1034328945 h 678"/>
                <a:gd name="T12" fmla="*/ 535831531 w 864"/>
                <a:gd name="T13" fmla="*/ 1100209736 h 678"/>
                <a:gd name="T14" fmla="*/ 652219960 w 864"/>
                <a:gd name="T15" fmla="*/ 1166090528 h 678"/>
                <a:gd name="T16" fmla="*/ 770806048 w 864"/>
                <a:gd name="T17" fmla="*/ 1216599579 h 678"/>
                <a:gd name="T18" fmla="*/ 893783190 w 864"/>
                <a:gd name="T19" fmla="*/ 1275891847 h 678"/>
                <a:gd name="T20" fmla="*/ 1012369277 w 864"/>
                <a:gd name="T21" fmla="*/ 1319812374 h 678"/>
                <a:gd name="T22" fmla="*/ 1135347716 w 864"/>
                <a:gd name="T23" fmla="*/ 1357144378 h 678"/>
                <a:gd name="T24" fmla="*/ 1260520849 w 864"/>
                <a:gd name="T25" fmla="*/ 1394476382 h 678"/>
                <a:gd name="T26" fmla="*/ 1385693982 w 864"/>
                <a:gd name="T27" fmla="*/ 1423025170 h 678"/>
                <a:gd name="T28" fmla="*/ 1517455642 w 864"/>
                <a:gd name="T29" fmla="*/ 1451573957 h 678"/>
                <a:gd name="T30" fmla="*/ 1642630628 w 864"/>
                <a:gd name="T31" fmla="*/ 1466945697 h 678"/>
                <a:gd name="T32" fmla="*/ 1765607585 w 864"/>
                <a:gd name="T33" fmla="*/ 1482317437 h 678"/>
                <a:gd name="T34" fmla="*/ 1897369245 w 864"/>
                <a:gd name="T35" fmla="*/ 1488905961 h 678"/>
                <a:gd name="T36" fmla="*/ 1897369245 w 864"/>
                <a:gd name="T37" fmla="*/ 491910688 h 678"/>
                <a:gd name="T38" fmla="*/ 1897369245 w 864"/>
                <a:gd name="T39" fmla="*/ 491910688 h 678"/>
                <a:gd name="T40" fmla="*/ 1737058780 w 864"/>
                <a:gd name="T41" fmla="*/ 476537466 h 678"/>
                <a:gd name="T42" fmla="*/ 1576749798 w 864"/>
                <a:gd name="T43" fmla="*/ 447990160 h 678"/>
                <a:gd name="T44" fmla="*/ 1420831314 w 864"/>
                <a:gd name="T45" fmla="*/ 404069632 h 678"/>
                <a:gd name="T46" fmla="*/ 1267109377 w 864"/>
                <a:gd name="T47" fmla="*/ 344775790 h 678"/>
                <a:gd name="T48" fmla="*/ 1122170661 w 864"/>
                <a:gd name="T49" fmla="*/ 278894999 h 678"/>
                <a:gd name="T50" fmla="*/ 975037251 w 864"/>
                <a:gd name="T51" fmla="*/ 197642467 h 678"/>
                <a:gd name="T52" fmla="*/ 836687063 w 864"/>
                <a:gd name="T53" fmla="*/ 103212842 h 678"/>
                <a:gd name="T54" fmla="*/ 704925217 w 864"/>
                <a:gd name="T55" fmla="*/ 0 h 678"/>
                <a:gd name="T56" fmla="*/ 0 w 864"/>
                <a:gd name="T57" fmla="*/ 704924802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solidFill>
              <a:srgbClr val="00B050"/>
            </a:solidFill>
            <a:ln w="19050" cap="rnd">
              <a:noFill/>
              <a:prstDash val="sysDot"/>
              <a:round/>
              <a:headEnd/>
              <a:tailEnd/>
            </a:ln>
          </p:spPr>
          <p:txBody>
            <a:bodyPr wrap="none" anchor="ctr"/>
            <a:lstStyle/>
            <a:p>
              <a:endParaRPr lang="zh-CN" altLang="en-US">
                <a:solidFill>
                  <a:srgbClr val="000000"/>
                </a:solidFill>
              </a:endParaRPr>
            </a:p>
          </p:txBody>
        </p:sp>
        <p:sp>
          <p:nvSpPr>
            <p:cNvPr id="7199" name="Freeform 9"/>
            <p:cNvSpPr>
              <a:spLocks/>
            </p:cNvSpPr>
            <p:nvPr/>
          </p:nvSpPr>
          <p:spPr bwMode="auto">
            <a:xfrm>
              <a:off x="1196762" y="2942127"/>
              <a:ext cx="1009174" cy="1286289"/>
            </a:xfrm>
            <a:custGeom>
              <a:avLst/>
              <a:gdLst>
                <a:gd name="T0" fmla="*/ 996997240 w 681"/>
                <a:gd name="T1" fmla="*/ 0 h 868"/>
                <a:gd name="T2" fmla="*/ 0 w 681"/>
                <a:gd name="T3" fmla="*/ 0 h 868"/>
                <a:gd name="T4" fmla="*/ 0 w 681"/>
                <a:gd name="T5" fmla="*/ 0 h 868"/>
                <a:gd name="T6" fmla="*/ 6588529 w 681"/>
                <a:gd name="T7" fmla="*/ 131761645 h 868"/>
                <a:gd name="T8" fmla="*/ 21960276 w 681"/>
                <a:gd name="T9" fmla="*/ 254738591 h 868"/>
                <a:gd name="T10" fmla="*/ 43920552 w 681"/>
                <a:gd name="T11" fmla="*/ 388696458 h 868"/>
                <a:gd name="T12" fmla="*/ 65880834 w 681"/>
                <a:gd name="T13" fmla="*/ 511674839 h 868"/>
                <a:gd name="T14" fmla="*/ 94429630 w 681"/>
                <a:gd name="T15" fmla="*/ 636847914 h 868"/>
                <a:gd name="T16" fmla="*/ 131761669 w 681"/>
                <a:gd name="T17" fmla="*/ 762020989 h 868"/>
                <a:gd name="T18" fmla="*/ 175682210 w 681"/>
                <a:gd name="T19" fmla="*/ 887195730 h 868"/>
                <a:gd name="T20" fmla="*/ 219602797 w 681"/>
                <a:gd name="T21" fmla="*/ 1010172630 h 868"/>
                <a:gd name="T22" fmla="*/ 270111863 w 681"/>
                <a:gd name="T23" fmla="*/ 1128758662 h 868"/>
                <a:gd name="T24" fmla="*/ 329404149 w 681"/>
                <a:gd name="T25" fmla="*/ 1245147037 h 868"/>
                <a:gd name="T26" fmla="*/ 388696527 w 681"/>
                <a:gd name="T27" fmla="*/ 1363733069 h 868"/>
                <a:gd name="T28" fmla="*/ 461165864 w 681"/>
                <a:gd name="T29" fmla="*/ 1473534401 h 868"/>
                <a:gd name="T30" fmla="*/ 535831376 w 681"/>
                <a:gd name="T31" fmla="*/ 1589923147 h 868"/>
                <a:gd name="T32" fmla="*/ 614887757 w 681"/>
                <a:gd name="T33" fmla="*/ 1693137437 h 868"/>
                <a:gd name="T34" fmla="*/ 696140312 w 681"/>
                <a:gd name="T35" fmla="*/ 1802938770 h 868"/>
                <a:gd name="T36" fmla="*/ 790570105 w 681"/>
                <a:gd name="T37" fmla="*/ 1906151578 h 868"/>
                <a:gd name="T38" fmla="*/ 1495494933 w 681"/>
                <a:gd name="T39" fmla="*/ 1194639461 h 868"/>
                <a:gd name="T40" fmla="*/ 1495494933 w 681"/>
                <a:gd name="T41" fmla="*/ 1194639461 h 868"/>
                <a:gd name="T42" fmla="*/ 1383497406 w 681"/>
                <a:gd name="T43" fmla="*/ 1062876380 h 868"/>
                <a:gd name="T44" fmla="*/ 1289067799 w 681"/>
                <a:gd name="T45" fmla="*/ 922331564 h 868"/>
                <a:gd name="T46" fmla="*/ 1207815243 w 681"/>
                <a:gd name="T47" fmla="*/ 783981440 h 868"/>
                <a:gd name="T48" fmla="*/ 1141934431 w 681"/>
                <a:gd name="T49" fmla="*/ 630259389 h 868"/>
                <a:gd name="T50" fmla="*/ 1084838321 w 681"/>
                <a:gd name="T51" fmla="*/ 476537524 h 868"/>
                <a:gd name="T52" fmla="*/ 1047504824 w 681"/>
                <a:gd name="T53" fmla="*/ 320619391 h 868"/>
                <a:gd name="T54" fmla="*/ 1018957510 w 681"/>
                <a:gd name="T55" fmla="*/ 160310436 h 868"/>
                <a:gd name="T56" fmla="*/ 996997240 w 681"/>
                <a:gd name="T57" fmla="*/ 0 h 868"/>
                <a:gd name="T58" fmla="*/ 996997240 w 681"/>
                <a:gd name="T59" fmla="*/ 0 h 8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1"/>
                <a:gd name="T91" fmla="*/ 0 h 868"/>
                <a:gd name="T92" fmla="*/ 681 w 681"/>
                <a:gd name="T93" fmla="*/ 868 h 86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solidFill>
              <a:srgbClr val="00B0F0"/>
            </a:solidFill>
            <a:ln w="19050" cap="rnd">
              <a:noFill/>
              <a:prstDash val="sysDot"/>
              <a:round/>
              <a:headEnd/>
              <a:tailEnd/>
            </a:ln>
          </p:spPr>
          <p:txBody>
            <a:bodyPr wrap="none" anchor="ctr"/>
            <a:lstStyle/>
            <a:p>
              <a:endParaRPr lang="zh-CN" altLang="en-US">
                <a:solidFill>
                  <a:srgbClr val="000000"/>
                </a:solidFill>
              </a:endParaRPr>
            </a:p>
          </p:txBody>
        </p:sp>
        <p:sp>
          <p:nvSpPr>
            <p:cNvPr id="7200" name="Freeform 10"/>
            <p:cNvSpPr>
              <a:spLocks/>
            </p:cNvSpPr>
            <p:nvPr/>
          </p:nvSpPr>
          <p:spPr bwMode="auto">
            <a:xfrm>
              <a:off x="1196762" y="1491346"/>
              <a:ext cx="1009174" cy="1281844"/>
            </a:xfrm>
            <a:custGeom>
              <a:avLst/>
              <a:gdLst>
                <a:gd name="T0" fmla="*/ 996997240 w 681"/>
                <a:gd name="T1" fmla="*/ 1899565569 h 865"/>
                <a:gd name="T2" fmla="*/ 996997240 w 681"/>
                <a:gd name="T3" fmla="*/ 1899565569 h 865"/>
                <a:gd name="T4" fmla="*/ 1018957510 w 681"/>
                <a:gd name="T5" fmla="*/ 1745843620 h 865"/>
                <a:gd name="T6" fmla="*/ 1047504824 w 681"/>
                <a:gd name="T7" fmla="*/ 1585533143 h 865"/>
                <a:gd name="T8" fmla="*/ 1084838321 w 681"/>
                <a:gd name="T9" fmla="*/ 1429614647 h 865"/>
                <a:gd name="T10" fmla="*/ 1141934431 w 681"/>
                <a:gd name="T11" fmla="*/ 1275892698 h 865"/>
                <a:gd name="T12" fmla="*/ 1207815243 w 681"/>
                <a:gd name="T13" fmla="*/ 1122170748 h 865"/>
                <a:gd name="T14" fmla="*/ 1289067799 w 681"/>
                <a:gd name="T15" fmla="*/ 975037327 h 865"/>
                <a:gd name="T16" fmla="*/ 1383497406 w 681"/>
                <a:gd name="T17" fmla="*/ 843275656 h 865"/>
                <a:gd name="T18" fmla="*/ 1495494933 w 681"/>
                <a:gd name="T19" fmla="*/ 704925272 h 865"/>
                <a:gd name="T20" fmla="*/ 790570105 w 681"/>
                <a:gd name="T21" fmla="*/ 0 h 865"/>
                <a:gd name="T22" fmla="*/ 790570105 w 681"/>
                <a:gd name="T23" fmla="*/ 0 h 865"/>
                <a:gd name="T24" fmla="*/ 696140312 w 681"/>
                <a:gd name="T25" fmla="*/ 103212911 h 865"/>
                <a:gd name="T26" fmla="*/ 614887757 w 681"/>
                <a:gd name="T27" fmla="*/ 213014349 h 865"/>
                <a:gd name="T28" fmla="*/ 535831376 w 681"/>
                <a:gd name="T29" fmla="*/ 316228695 h 865"/>
                <a:gd name="T30" fmla="*/ 461165864 w 681"/>
                <a:gd name="T31" fmla="*/ 432617226 h 865"/>
                <a:gd name="T32" fmla="*/ 388696527 w 681"/>
                <a:gd name="T33" fmla="*/ 542418619 h 865"/>
                <a:gd name="T34" fmla="*/ 329404149 w 681"/>
                <a:gd name="T35" fmla="*/ 661004715 h 865"/>
                <a:gd name="T36" fmla="*/ 270111863 w 681"/>
                <a:gd name="T37" fmla="*/ 777394821 h 865"/>
                <a:gd name="T38" fmla="*/ 219602797 w 681"/>
                <a:gd name="T39" fmla="*/ 895979436 h 865"/>
                <a:gd name="T40" fmla="*/ 175682210 w 681"/>
                <a:gd name="T41" fmla="*/ 1018957884 h 865"/>
                <a:gd name="T42" fmla="*/ 131761669 w 681"/>
                <a:gd name="T43" fmla="*/ 1144131027 h 865"/>
                <a:gd name="T44" fmla="*/ 94429630 w 681"/>
                <a:gd name="T45" fmla="*/ 1269305651 h 865"/>
                <a:gd name="T46" fmla="*/ 65880834 w 681"/>
                <a:gd name="T47" fmla="*/ 1394478794 h 865"/>
                <a:gd name="T48" fmla="*/ 43920552 w 681"/>
                <a:gd name="T49" fmla="*/ 1517455761 h 865"/>
                <a:gd name="T50" fmla="*/ 21960276 w 681"/>
                <a:gd name="T51" fmla="*/ 1651413978 h 865"/>
                <a:gd name="T52" fmla="*/ 6588529 w 681"/>
                <a:gd name="T53" fmla="*/ 1774392427 h 865"/>
                <a:gd name="T54" fmla="*/ 0 w 681"/>
                <a:gd name="T55" fmla="*/ 1899565569 h 865"/>
                <a:gd name="T56" fmla="*/ 996997240 w 681"/>
                <a:gd name="T57" fmla="*/ 1899565569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1"/>
                <a:gd name="T88" fmla="*/ 0 h 865"/>
                <a:gd name="T89" fmla="*/ 681 w 681"/>
                <a:gd name="T90" fmla="*/ 865 h 8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solidFill>
              <a:srgbClr val="0070C0"/>
            </a:solidFill>
            <a:ln w="19050" cap="rnd">
              <a:noFill/>
              <a:prstDash val="sysDot"/>
              <a:round/>
              <a:headEnd/>
              <a:tailEnd/>
            </a:ln>
          </p:spPr>
          <p:txBody>
            <a:bodyPr wrap="none" anchor="ctr"/>
            <a:lstStyle/>
            <a:p>
              <a:endParaRPr lang="zh-CN" altLang="en-US">
                <a:solidFill>
                  <a:srgbClr val="000000"/>
                </a:solidFill>
              </a:endParaRPr>
            </a:p>
          </p:txBody>
        </p:sp>
        <p:sp>
          <p:nvSpPr>
            <p:cNvPr id="7201" name="Freeform 11"/>
            <p:cNvSpPr>
              <a:spLocks/>
            </p:cNvSpPr>
            <p:nvPr/>
          </p:nvSpPr>
          <p:spPr bwMode="auto">
            <a:xfrm>
              <a:off x="1848798" y="843756"/>
              <a:ext cx="1280362" cy="1004728"/>
            </a:xfrm>
            <a:custGeom>
              <a:avLst/>
              <a:gdLst>
                <a:gd name="T0" fmla="*/ 704925217 w 864"/>
                <a:gd name="T1" fmla="*/ 1488905961 h 678"/>
                <a:gd name="T2" fmla="*/ 704925217 w 864"/>
                <a:gd name="T3" fmla="*/ 1488905961 h 678"/>
                <a:gd name="T4" fmla="*/ 836687063 w 864"/>
                <a:gd name="T5" fmla="*/ 1385693166 h 678"/>
                <a:gd name="T6" fmla="*/ 975037251 w 864"/>
                <a:gd name="T7" fmla="*/ 1291263587 h 678"/>
                <a:gd name="T8" fmla="*/ 1122170661 w 864"/>
                <a:gd name="T9" fmla="*/ 1210011055 h 678"/>
                <a:gd name="T10" fmla="*/ 1267109377 w 864"/>
                <a:gd name="T11" fmla="*/ 1144130264 h 678"/>
                <a:gd name="T12" fmla="*/ 1420831314 w 864"/>
                <a:gd name="T13" fmla="*/ 1084836514 h 678"/>
                <a:gd name="T14" fmla="*/ 1576749798 w 864"/>
                <a:gd name="T15" fmla="*/ 1040915986 h 678"/>
                <a:gd name="T16" fmla="*/ 1737058780 w 864"/>
                <a:gd name="T17" fmla="*/ 1012368681 h 678"/>
                <a:gd name="T18" fmla="*/ 1897369245 w 864"/>
                <a:gd name="T19" fmla="*/ 996995459 h 678"/>
                <a:gd name="T20" fmla="*/ 1897369245 w 864"/>
                <a:gd name="T21" fmla="*/ 0 h 678"/>
                <a:gd name="T22" fmla="*/ 1897369245 w 864"/>
                <a:gd name="T23" fmla="*/ 0 h 678"/>
                <a:gd name="T24" fmla="*/ 1765607585 w 864"/>
                <a:gd name="T25" fmla="*/ 6588527 h 678"/>
                <a:gd name="T26" fmla="*/ 1642630628 w 864"/>
                <a:gd name="T27" fmla="*/ 21960270 h 678"/>
                <a:gd name="T28" fmla="*/ 1517455642 w 864"/>
                <a:gd name="T29" fmla="*/ 37332016 h 678"/>
                <a:gd name="T30" fmla="*/ 1385693982 w 864"/>
                <a:gd name="T31" fmla="*/ 65880815 h 678"/>
                <a:gd name="T32" fmla="*/ 1260520849 w 864"/>
                <a:gd name="T33" fmla="*/ 94429602 h 678"/>
                <a:gd name="T34" fmla="*/ 1135347716 w 864"/>
                <a:gd name="T35" fmla="*/ 131761629 h 678"/>
                <a:gd name="T36" fmla="*/ 1012369277 w 864"/>
                <a:gd name="T37" fmla="*/ 169093633 h 678"/>
                <a:gd name="T38" fmla="*/ 893783190 w 864"/>
                <a:gd name="T39" fmla="*/ 213014207 h 678"/>
                <a:gd name="T40" fmla="*/ 770806048 w 864"/>
                <a:gd name="T41" fmla="*/ 272307957 h 678"/>
                <a:gd name="T42" fmla="*/ 652219960 w 864"/>
                <a:gd name="T43" fmla="*/ 322815526 h 678"/>
                <a:gd name="T44" fmla="*/ 535831531 w 864"/>
                <a:gd name="T45" fmla="*/ 388696410 h 678"/>
                <a:gd name="T46" fmla="*/ 426030147 w 864"/>
                <a:gd name="T47" fmla="*/ 454577202 h 678"/>
                <a:gd name="T48" fmla="*/ 316228671 w 864"/>
                <a:gd name="T49" fmla="*/ 527046517 h 678"/>
                <a:gd name="T50" fmla="*/ 206427287 w 864"/>
                <a:gd name="T51" fmla="*/ 608299049 h 678"/>
                <a:gd name="T52" fmla="*/ 103212902 w 864"/>
                <a:gd name="T53" fmla="*/ 696140104 h 678"/>
                <a:gd name="T54" fmla="*/ 0 w 864"/>
                <a:gd name="T55" fmla="*/ 783981344 h 678"/>
                <a:gd name="T56" fmla="*/ 704925217 w 864"/>
                <a:gd name="T57" fmla="*/ 1488905961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solidFill>
              <a:srgbClr val="FF0000"/>
            </a:solidFill>
            <a:ln w="19050" cap="rnd">
              <a:noFill/>
              <a:prstDash val="sysDot"/>
              <a:round/>
              <a:headEnd/>
              <a:tailEnd/>
            </a:ln>
          </p:spPr>
          <p:txBody>
            <a:bodyPr wrap="none" anchor="ctr"/>
            <a:lstStyle/>
            <a:p>
              <a:endParaRPr lang="zh-CN" altLang="en-US">
                <a:solidFill>
                  <a:srgbClr val="000000"/>
                </a:solidFill>
              </a:endParaRPr>
            </a:p>
          </p:txBody>
        </p:sp>
        <p:sp>
          <p:nvSpPr>
            <p:cNvPr id="7202" name="Text Box 17"/>
            <p:cNvSpPr txBox="1">
              <a:spLocks noChangeArrowheads="1"/>
            </p:cNvSpPr>
            <p:nvPr/>
          </p:nvSpPr>
          <p:spPr bwMode="auto">
            <a:xfrm rot="-1091644">
              <a:off x="3594474" y="4299942"/>
              <a:ext cx="595035" cy="338554"/>
            </a:xfrm>
            <a:prstGeom prst="rect">
              <a:avLst/>
            </a:prstGeom>
            <a:noFill/>
            <a:ln w="9525">
              <a:noFill/>
              <a:miter lim="800000"/>
              <a:headEnd/>
              <a:tailEnd/>
            </a:ln>
          </p:spPr>
          <p:txBody>
            <a:bodyPr wrap="none">
              <a:spAutoFit/>
            </a:bodyPr>
            <a:lstStyle/>
            <a:p>
              <a:pPr algn="r"/>
              <a:r>
                <a:rPr lang="zh-CN" altLang="en-US" sz="1600" b="1">
                  <a:solidFill>
                    <a:srgbClr val="3333FF"/>
                  </a:solidFill>
                  <a:latin typeface="微软雅黑" pitchFamily="34" charset="-122"/>
                  <a:ea typeface="微软雅黑" pitchFamily="34" charset="-122"/>
                </a:rPr>
                <a:t>工业</a:t>
              </a:r>
              <a:endParaRPr lang="en-US" altLang="ko-KR" sz="1600" b="1">
                <a:solidFill>
                  <a:srgbClr val="3333FF"/>
                </a:solidFill>
                <a:latin typeface="微软雅黑" pitchFamily="34" charset="-122"/>
                <a:ea typeface="微软雅黑" pitchFamily="34" charset="-122"/>
              </a:endParaRPr>
            </a:p>
          </p:txBody>
        </p:sp>
        <p:sp>
          <p:nvSpPr>
            <p:cNvPr id="7203" name="Text Box 18"/>
            <p:cNvSpPr txBox="1">
              <a:spLocks noChangeArrowheads="1"/>
            </p:cNvSpPr>
            <p:nvPr/>
          </p:nvSpPr>
          <p:spPr bwMode="auto">
            <a:xfrm rot="1529512">
              <a:off x="2268332" y="4269745"/>
              <a:ext cx="714380" cy="338554"/>
            </a:xfrm>
            <a:prstGeom prst="rect">
              <a:avLst/>
            </a:prstGeom>
            <a:noFill/>
            <a:ln w="9525">
              <a:noFill/>
              <a:miter lim="800000"/>
              <a:headEnd/>
              <a:tailEnd/>
            </a:ln>
          </p:spPr>
          <p:txBody>
            <a:bodyPr>
              <a:spAutoFit/>
            </a:bodyPr>
            <a:lstStyle/>
            <a:p>
              <a:pPr algn="r"/>
              <a:r>
                <a:rPr lang="zh-CN" altLang="en-US" sz="1600" b="1">
                  <a:solidFill>
                    <a:srgbClr val="3333FF"/>
                  </a:solidFill>
                  <a:latin typeface="微软雅黑" pitchFamily="34" charset="-122"/>
                  <a:ea typeface="微软雅黑" pitchFamily="34" charset="-122"/>
                </a:rPr>
                <a:t>农业</a:t>
              </a:r>
              <a:endParaRPr lang="en-US" altLang="ko-KR" sz="1600" b="1">
                <a:solidFill>
                  <a:srgbClr val="3333FF"/>
                </a:solidFill>
                <a:latin typeface="微软雅黑" pitchFamily="34" charset="-122"/>
                <a:ea typeface="微软雅黑" pitchFamily="34" charset="-122"/>
              </a:endParaRPr>
            </a:p>
          </p:txBody>
        </p:sp>
        <p:sp>
          <p:nvSpPr>
            <p:cNvPr id="7204" name="Text Box 19"/>
            <p:cNvSpPr txBox="1">
              <a:spLocks noChangeArrowheads="1"/>
            </p:cNvSpPr>
            <p:nvPr/>
          </p:nvSpPr>
          <p:spPr bwMode="auto">
            <a:xfrm rot="3572389">
              <a:off x="1402934" y="3350898"/>
              <a:ext cx="595035" cy="338554"/>
            </a:xfrm>
            <a:prstGeom prst="rect">
              <a:avLst/>
            </a:prstGeom>
            <a:noFill/>
            <a:ln w="9525">
              <a:noFill/>
              <a:miter lim="800000"/>
              <a:headEnd/>
              <a:tailEnd/>
            </a:ln>
          </p:spPr>
          <p:txBody>
            <a:bodyPr wrap="none">
              <a:spAutoFit/>
            </a:bodyPr>
            <a:lstStyle/>
            <a:p>
              <a:pPr algn="r"/>
              <a:r>
                <a:rPr lang="zh-CN" altLang="en-US" sz="1600" b="1">
                  <a:solidFill>
                    <a:srgbClr val="FF0000"/>
                  </a:solidFill>
                  <a:latin typeface="微软雅黑" pitchFamily="34" charset="-122"/>
                  <a:ea typeface="微软雅黑" pitchFamily="34" charset="-122"/>
                </a:rPr>
                <a:t>物流</a:t>
              </a:r>
              <a:endParaRPr lang="en-US" altLang="ko-KR" sz="1600" b="1">
                <a:solidFill>
                  <a:srgbClr val="FF0000"/>
                </a:solidFill>
                <a:latin typeface="微软雅黑" pitchFamily="34" charset="-122"/>
                <a:ea typeface="微软雅黑" pitchFamily="34" charset="-122"/>
              </a:endParaRPr>
            </a:p>
          </p:txBody>
        </p:sp>
        <p:sp>
          <p:nvSpPr>
            <p:cNvPr id="7205" name="Text Box 20"/>
            <p:cNvSpPr txBox="1">
              <a:spLocks noChangeArrowheads="1"/>
            </p:cNvSpPr>
            <p:nvPr/>
          </p:nvSpPr>
          <p:spPr bwMode="auto">
            <a:xfrm rot="-3769109">
              <a:off x="1328613" y="2016600"/>
              <a:ext cx="595035" cy="338554"/>
            </a:xfrm>
            <a:prstGeom prst="rect">
              <a:avLst/>
            </a:prstGeom>
            <a:noFill/>
            <a:ln w="9525">
              <a:noFill/>
              <a:miter lim="800000"/>
              <a:headEnd/>
              <a:tailEnd/>
            </a:ln>
          </p:spPr>
          <p:txBody>
            <a:bodyPr wrap="none">
              <a:spAutoFit/>
            </a:bodyPr>
            <a:lstStyle/>
            <a:p>
              <a:pPr algn="r"/>
              <a:r>
                <a:rPr lang="zh-CN" altLang="en-US" sz="1600" b="1">
                  <a:solidFill>
                    <a:srgbClr val="FF0000"/>
                  </a:solidFill>
                  <a:latin typeface="微软雅黑" pitchFamily="34" charset="-122"/>
                  <a:ea typeface="微软雅黑" pitchFamily="34" charset="-122"/>
                </a:rPr>
                <a:t>电力</a:t>
              </a:r>
              <a:endParaRPr lang="en-US" altLang="ko-KR" sz="1600" b="1">
                <a:solidFill>
                  <a:srgbClr val="FF0000"/>
                </a:solidFill>
                <a:latin typeface="微软雅黑" pitchFamily="34" charset="-122"/>
                <a:ea typeface="微软雅黑" pitchFamily="34" charset="-122"/>
              </a:endParaRPr>
            </a:p>
          </p:txBody>
        </p:sp>
        <p:sp>
          <p:nvSpPr>
            <p:cNvPr id="7206" name="Text Box 21"/>
            <p:cNvSpPr txBox="1">
              <a:spLocks noChangeArrowheads="1"/>
            </p:cNvSpPr>
            <p:nvPr/>
          </p:nvSpPr>
          <p:spPr bwMode="auto">
            <a:xfrm rot="-3476844">
              <a:off x="4212895" y="3405649"/>
              <a:ext cx="1005403" cy="338554"/>
            </a:xfrm>
            <a:prstGeom prst="rect">
              <a:avLst/>
            </a:prstGeom>
            <a:noFill/>
            <a:ln w="9525">
              <a:noFill/>
              <a:miter lim="800000"/>
              <a:headEnd/>
              <a:tailEnd/>
            </a:ln>
          </p:spPr>
          <p:txBody>
            <a:bodyPr wrap="none">
              <a:spAutoFit/>
            </a:bodyPr>
            <a:lstStyle/>
            <a:p>
              <a:pPr algn="r"/>
              <a:r>
                <a:rPr lang="zh-CN" altLang="en-US" sz="1600" b="1">
                  <a:solidFill>
                    <a:srgbClr val="FF0000"/>
                  </a:solidFill>
                  <a:latin typeface="微软雅黑" pitchFamily="34" charset="-122"/>
                  <a:ea typeface="微软雅黑" pitchFamily="34" charset="-122"/>
                </a:rPr>
                <a:t>智慧城市</a:t>
              </a:r>
              <a:endParaRPr lang="en-US" altLang="ko-KR" sz="1600" b="1">
                <a:solidFill>
                  <a:srgbClr val="FF0000"/>
                </a:solidFill>
                <a:latin typeface="微软雅黑" pitchFamily="34" charset="-122"/>
                <a:ea typeface="微软雅黑" pitchFamily="34" charset="-122"/>
              </a:endParaRPr>
            </a:p>
          </p:txBody>
        </p:sp>
        <p:sp>
          <p:nvSpPr>
            <p:cNvPr id="7207" name="Text Box 22"/>
            <p:cNvSpPr txBox="1">
              <a:spLocks noChangeArrowheads="1"/>
            </p:cNvSpPr>
            <p:nvPr/>
          </p:nvSpPr>
          <p:spPr bwMode="auto">
            <a:xfrm rot="1576228">
              <a:off x="3311629" y="1120211"/>
              <a:ext cx="1005403" cy="338554"/>
            </a:xfrm>
            <a:prstGeom prst="rect">
              <a:avLst/>
            </a:prstGeom>
            <a:noFill/>
            <a:ln w="9525">
              <a:noFill/>
              <a:miter lim="800000"/>
              <a:headEnd/>
              <a:tailEnd/>
            </a:ln>
          </p:spPr>
          <p:txBody>
            <a:bodyPr wrap="none">
              <a:spAutoFit/>
            </a:bodyPr>
            <a:lstStyle/>
            <a:p>
              <a:pPr algn="r"/>
              <a:r>
                <a:rPr lang="zh-CN" altLang="en-US" sz="1600" b="1" dirty="0">
                  <a:solidFill>
                    <a:srgbClr val="FF9900"/>
                  </a:solidFill>
                  <a:latin typeface="微软雅黑" pitchFamily="34" charset="-122"/>
                  <a:ea typeface="微软雅黑" pitchFamily="34" charset="-122"/>
                </a:rPr>
                <a:t>智慧生活</a:t>
              </a:r>
              <a:endParaRPr lang="en-US" altLang="ko-KR" sz="1600" b="1" dirty="0">
                <a:solidFill>
                  <a:srgbClr val="FF9900"/>
                </a:solidFill>
                <a:latin typeface="微软雅黑" pitchFamily="34" charset="-122"/>
                <a:ea typeface="微软雅黑" pitchFamily="34" charset="-122"/>
              </a:endParaRPr>
            </a:p>
          </p:txBody>
        </p:sp>
        <p:sp>
          <p:nvSpPr>
            <p:cNvPr id="7208" name="Text Box 23"/>
            <p:cNvSpPr txBox="1">
              <a:spLocks noChangeArrowheads="1"/>
            </p:cNvSpPr>
            <p:nvPr/>
          </p:nvSpPr>
          <p:spPr bwMode="auto">
            <a:xfrm rot="-6605589">
              <a:off x="4291474" y="2109505"/>
              <a:ext cx="1005403" cy="338554"/>
            </a:xfrm>
            <a:prstGeom prst="rect">
              <a:avLst/>
            </a:prstGeom>
            <a:noFill/>
            <a:ln w="9525">
              <a:noFill/>
              <a:miter lim="800000"/>
              <a:headEnd/>
              <a:tailEnd/>
            </a:ln>
          </p:spPr>
          <p:txBody>
            <a:bodyPr wrap="none">
              <a:spAutoFit/>
            </a:bodyPr>
            <a:lstStyle/>
            <a:p>
              <a:pPr algn="r"/>
              <a:r>
                <a:rPr lang="zh-CN" altLang="en-US" sz="1600" b="1">
                  <a:solidFill>
                    <a:srgbClr val="FF0000"/>
                  </a:solidFill>
                  <a:latin typeface="微软雅黑" pitchFamily="34" charset="-122"/>
                  <a:ea typeface="微软雅黑" pitchFamily="34" charset="-122"/>
                </a:rPr>
                <a:t>智能家居</a:t>
              </a:r>
              <a:endParaRPr lang="en-US" altLang="ko-KR" sz="1600" b="1">
                <a:solidFill>
                  <a:srgbClr val="FF0000"/>
                </a:solidFill>
                <a:latin typeface="微软雅黑" pitchFamily="34" charset="-122"/>
                <a:ea typeface="微软雅黑" pitchFamily="34" charset="-122"/>
              </a:endParaRPr>
            </a:p>
          </p:txBody>
        </p:sp>
        <p:sp>
          <p:nvSpPr>
            <p:cNvPr id="7209" name="Text Box 24"/>
            <p:cNvSpPr txBox="1">
              <a:spLocks noChangeArrowheads="1"/>
            </p:cNvSpPr>
            <p:nvPr/>
          </p:nvSpPr>
          <p:spPr bwMode="auto">
            <a:xfrm rot="-1452579">
              <a:off x="2196894" y="1173401"/>
              <a:ext cx="768477" cy="338554"/>
            </a:xfrm>
            <a:prstGeom prst="rect">
              <a:avLst/>
            </a:prstGeom>
            <a:noFill/>
            <a:ln w="9525">
              <a:noFill/>
              <a:miter lim="800000"/>
              <a:headEnd/>
              <a:tailEnd/>
            </a:ln>
          </p:spPr>
          <p:txBody>
            <a:bodyPr>
              <a:spAutoFit/>
            </a:bodyPr>
            <a:lstStyle/>
            <a:p>
              <a:pPr algn="r"/>
              <a:r>
                <a:rPr lang="zh-CN" altLang="en-US" sz="1600" b="1">
                  <a:solidFill>
                    <a:srgbClr val="FF9900"/>
                  </a:solidFill>
                  <a:latin typeface="微软雅黑" pitchFamily="34" charset="-122"/>
                  <a:ea typeface="微软雅黑" pitchFamily="34" charset="-122"/>
                </a:rPr>
                <a:t>交通</a:t>
              </a:r>
              <a:endParaRPr lang="en-US" altLang="ko-KR" sz="1600" b="1">
                <a:solidFill>
                  <a:srgbClr val="FF9900"/>
                </a:solidFill>
                <a:latin typeface="微软雅黑" pitchFamily="34" charset="-122"/>
                <a:ea typeface="微软雅黑" pitchFamily="34" charset="-122"/>
              </a:endParaRPr>
            </a:p>
          </p:txBody>
        </p:sp>
      </p:grpSp>
      <p:sp>
        <p:nvSpPr>
          <p:cNvPr id="21" name="Oval 12"/>
          <p:cNvSpPr>
            <a:spLocks noChangeArrowheads="1"/>
          </p:cNvSpPr>
          <p:nvPr/>
        </p:nvSpPr>
        <p:spPr bwMode="auto">
          <a:xfrm>
            <a:off x="5780088" y="2511425"/>
            <a:ext cx="2149475" cy="2151063"/>
          </a:xfrm>
          <a:prstGeom prst="ellipse">
            <a:avLst/>
          </a:prstGeom>
          <a:solidFill>
            <a:schemeClr val="accent6"/>
          </a:solidFill>
          <a:ln>
            <a:noFill/>
          </a:ln>
          <a:effectLst/>
          <a:extLst/>
        </p:spPr>
        <p:txBody>
          <a:bodyPr wrap="none" anchor="ctr"/>
          <a:lstStyle/>
          <a:p>
            <a:pPr>
              <a:defRPr/>
            </a:pPr>
            <a:endParaRPr lang="zh-CN" altLang="en-US">
              <a:latin typeface="Arial" pitchFamily="34" charset="0"/>
            </a:endParaRPr>
          </a:p>
        </p:txBody>
      </p:sp>
      <p:sp>
        <p:nvSpPr>
          <p:cNvPr id="22" name="Text Box 16"/>
          <p:cNvSpPr txBox="1">
            <a:spLocks noChangeArrowheads="1"/>
          </p:cNvSpPr>
          <p:nvPr/>
        </p:nvSpPr>
        <p:spPr bwMode="auto">
          <a:xfrm>
            <a:off x="6000750" y="3143250"/>
            <a:ext cx="1620838" cy="954088"/>
          </a:xfrm>
          <a:prstGeom prst="rect">
            <a:avLst/>
          </a:prstGeom>
          <a:noFill/>
          <a:ln w="9525">
            <a:noFill/>
            <a:miter lim="800000"/>
            <a:headEnd/>
            <a:tailEnd/>
          </a:ln>
        </p:spPr>
        <p:txBody>
          <a:bodyPr wrap="none">
            <a:spAutoFit/>
          </a:bodyPr>
          <a:lstStyle/>
          <a:p>
            <a:pPr algn="r"/>
            <a:r>
              <a:rPr lang="zh-CN" altLang="en-US" sz="2800" b="1">
                <a:solidFill>
                  <a:schemeClr val="bg1"/>
                </a:solidFill>
                <a:latin typeface="微软雅黑" pitchFamily="34" charset="-122"/>
                <a:ea typeface="微软雅黑" pitchFamily="34" charset="-122"/>
              </a:rPr>
              <a:t>中国的城</a:t>
            </a:r>
            <a:endParaRPr lang="en-US" altLang="zh-CN" sz="2800" b="1">
              <a:solidFill>
                <a:schemeClr val="bg1"/>
              </a:solidFill>
              <a:latin typeface="微软雅黑" pitchFamily="34" charset="-122"/>
              <a:ea typeface="微软雅黑" pitchFamily="34" charset="-122"/>
            </a:endParaRPr>
          </a:p>
          <a:p>
            <a:pPr algn="r"/>
            <a:r>
              <a:rPr lang="zh-CN" altLang="en-US" sz="2800" b="1">
                <a:solidFill>
                  <a:schemeClr val="bg1"/>
                </a:solidFill>
                <a:latin typeface="微软雅黑" pitchFamily="34" charset="-122"/>
                <a:ea typeface="微软雅黑" pitchFamily="34" charset="-122"/>
              </a:rPr>
              <a:t>市化进程</a:t>
            </a:r>
            <a:endParaRPr lang="en-US" altLang="ko-KR" sz="2800" b="1">
              <a:solidFill>
                <a:schemeClr val="bg1"/>
              </a:solidFill>
              <a:latin typeface="微软雅黑" pitchFamily="34" charset="-122"/>
              <a:ea typeface="微软雅黑" pitchFamily="34" charset="-122"/>
            </a:endParaRPr>
          </a:p>
        </p:txBody>
      </p:sp>
      <p:grpSp>
        <p:nvGrpSpPr>
          <p:cNvPr id="5" name="组合 22"/>
          <p:cNvGrpSpPr>
            <a:grpSpLocks/>
          </p:cNvGrpSpPr>
          <p:nvPr/>
        </p:nvGrpSpPr>
        <p:grpSpPr bwMode="auto">
          <a:xfrm>
            <a:off x="4857750" y="1571625"/>
            <a:ext cx="4033838" cy="4032250"/>
            <a:chOff x="1196762" y="843756"/>
            <a:chExt cx="4033732" cy="4032250"/>
          </a:xfrm>
        </p:grpSpPr>
        <p:sp>
          <p:nvSpPr>
            <p:cNvPr id="7177" name="Freeform 4"/>
            <p:cNvSpPr>
              <a:spLocks/>
            </p:cNvSpPr>
            <p:nvPr/>
          </p:nvSpPr>
          <p:spPr bwMode="auto">
            <a:xfrm>
              <a:off x="3298096" y="843756"/>
              <a:ext cx="1280362" cy="1004728"/>
            </a:xfrm>
            <a:custGeom>
              <a:avLst/>
              <a:gdLst>
                <a:gd name="T0" fmla="*/ 1897369245 w 864"/>
                <a:gd name="T1" fmla="*/ 783981344 h 678"/>
                <a:gd name="T2" fmla="*/ 1897369245 w 864"/>
                <a:gd name="T3" fmla="*/ 783981344 h 678"/>
                <a:gd name="T4" fmla="*/ 1794156389 w 864"/>
                <a:gd name="T5" fmla="*/ 696140104 h 678"/>
                <a:gd name="T6" fmla="*/ 1690942051 w 864"/>
                <a:gd name="T7" fmla="*/ 608299049 h 678"/>
                <a:gd name="T8" fmla="*/ 1581140667 w 864"/>
                <a:gd name="T9" fmla="*/ 527046517 h 678"/>
                <a:gd name="T10" fmla="*/ 1471338913 w 864"/>
                <a:gd name="T11" fmla="*/ 454577202 h 678"/>
                <a:gd name="T12" fmla="*/ 1354950484 w 864"/>
                <a:gd name="T13" fmla="*/ 388696410 h 678"/>
                <a:gd name="T14" fmla="*/ 1245149100 w 864"/>
                <a:gd name="T15" fmla="*/ 322815526 h 678"/>
                <a:gd name="T16" fmla="*/ 1119974485 w 864"/>
                <a:gd name="T17" fmla="*/ 272307957 h 678"/>
                <a:gd name="T18" fmla="*/ 1003586056 w 864"/>
                <a:gd name="T19" fmla="*/ 213014207 h 678"/>
                <a:gd name="T20" fmla="*/ 878411441 w 864"/>
                <a:gd name="T21" fmla="*/ 169093633 h 678"/>
                <a:gd name="T22" fmla="*/ 762021344 w 864"/>
                <a:gd name="T23" fmla="*/ 131761629 h 678"/>
                <a:gd name="T24" fmla="*/ 636848211 w 864"/>
                <a:gd name="T25" fmla="*/ 94429602 h 678"/>
                <a:gd name="T26" fmla="*/ 511675078 w 864"/>
                <a:gd name="T27" fmla="*/ 65880815 h 678"/>
                <a:gd name="T28" fmla="*/ 379913325 w 864"/>
                <a:gd name="T29" fmla="*/ 37332016 h 678"/>
                <a:gd name="T30" fmla="*/ 254738710 w 864"/>
                <a:gd name="T31" fmla="*/ 21960270 h 678"/>
                <a:gd name="T32" fmla="*/ 122977003 w 864"/>
                <a:gd name="T33" fmla="*/ 6588527 h 678"/>
                <a:gd name="T34" fmla="*/ 0 w 864"/>
                <a:gd name="T35" fmla="*/ 0 h 678"/>
                <a:gd name="T36" fmla="*/ 0 w 864"/>
                <a:gd name="T37" fmla="*/ 996995459 h 678"/>
                <a:gd name="T38" fmla="*/ 0 w 864"/>
                <a:gd name="T39" fmla="*/ 996995459 h 678"/>
                <a:gd name="T40" fmla="*/ 160310511 w 864"/>
                <a:gd name="T41" fmla="*/ 1012368681 h 678"/>
                <a:gd name="T42" fmla="*/ 320619540 w 864"/>
                <a:gd name="T43" fmla="*/ 1040915986 h 678"/>
                <a:gd name="T44" fmla="*/ 476537746 w 864"/>
                <a:gd name="T45" fmla="*/ 1084836514 h 678"/>
                <a:gd name="T46" fmla="*/ 630259684 w 864"/>
                <a:gd name="T47" fmla="*/ 1144130264 h 678"/>
                <a:gd name="T48" fmla="*/ 775198399 w 864"/>
                <a:gd name="T49" fmla="*/ 1210011055 h 678"/>
                <a:gd name="T50" fmla="*/ 922331994 w 864"/>
                <a:gd name="T51" fmla="*/ 1291263587 h 678"/>
                <a:gd name="T52" fmla="*/ 1060682182 w 864"/>
                <a:gd name="T53" fmla="*/ 1385693166 h 678"/>
                <a:gd name="T54" fmla="*/ 1192443843 w 864"/>
                <a:gd name="T55" fmla="*/ 1488905961 h 678"/>
                <a:gd name="T56" fmla="*/ 1897369245 w 864"/>
                <a:gd name="T57" fmla="*/ 783981344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solidFill>
              <a:srgbClr val="7030A0"/>
            </a:solidFill>
            <a:ln w="9525">
              <a:noFill/>
              <a:miter lim="800000"/>
              <a:headEnd/>
              <a:tailEnd/>
            </a:ln>
          </p:spPr>
          <p:txBody>
            <a:bodyPr wrap="none" anchor="ctr"/>
            <a:lstStyle/>
            <a:p>
              <a:endParaRPr lang="zh-CN" altLang="en-US"/>
            </a:p>
          </p:txBody>
        </p:sp>
        <p:sp>
          <p:nvSpPr>
            <p:cNvPr id="7178" name="Freeform 5"/>
            <p:cNvSpPr>
              <a:spLocks/>
            </p:cNvSpPr>
            <p:nvPr/>
          </p:nvSpPr>
          <p:spPr bwMode="auto">
            <a:xfrm>
              <a:off x="4222802" y="1491346"/>
              <a:ext cx="1007692" cy="1281844"/>
            </a:xfrm>
            <a:custGeom>
              <a:avLst/>
              <a:gdLst>
                <a:gd name="T0" fmla="*/ 0 w 680"/>
                <a:gd name="T1" fmla="*/ 704925272 h 865"/>
                <a:gd name="T2" fmla="*/ 0 w 680"/>
                <a:gd name="T3" fmla="*/ 704925272 h 865"/>
                <a:gd name="T4" fmla="*/ 109801387 w 680"/>
                <a:gd name="T5" fmla="*/ 843275656 h 865"/>
                <a:gd name="T6" fmla="*/ 197642507 w 680"/>
                <a:gd name="T7" fmla="*/ 975037327 h 865"/>
                <a:gd name="T8" fmla="*/ 285483579 w 680"/>
                <a:gd name="T9" fmla="*/ 1122170748 h 865"/>
                <a:gd name="T10" fmla="*/ 351364384 w 680"/>
                <a:gd name="T11" fmla="*/ 1275892698 h 865"/>
                <a:gd name="T12" fmla="*/ 401873538 w 680"/>
                <a:gd name="T13" fmla="*/ 1429614647 h 865"/>
                <a:gd name="T14" fmla="*/ 445794075 w 680"/>
                <a:gd name="T15" fmla="*/ 1585533143 h 865"/>
                <a:gd name="T16" fmla="*/ 474341386 w 680"/>
                <a:gd name="T17" fmla="*/ 1745843620 h 865"/>
                <a:gd name="T18" fmla="*/ 489714611 w 680"/>
                <a:gd name="T19" fmla="*/ 1899565569 h 865"/>
                <a:gd name="T20" fmla="*/ 1493298609 w 680"/>
                <a:gd name="T21" fmla="*/ 1899565569 h 865"/>
                <a:gd name="T22" fmla="*/ 1493298609 w 680"/>
                <a:gd name="T23" fmla="*/ 1899565569 h 865"/>
                <a:gd name="T24" fmla="*/ 1486710084 w 680"/>
                <a:gd name="T25" fmla="*/ 1774392427 h 865"/>
                <a:gd name="T26" fmla="*/ 1471338341 w 680"/>
                <a:gd name="T27" fmla="*/ 1651413978 h 865"/>
                <a:gd name="T28" fmla="*/ 1449378073 w 680"/>
                <a:gd name="T29" fmla="*/ 1517455761 h 865"/>
                <a:gd name="T30" fmla="*/ 1427417804 w 680"/>
                <a:gd name="T31" fmla="*/ 1394478794 h 865"/>
                <a:gd name="T32" fmla="*/ 1398869011 w 680"/>
                <a:gd name="T33" fmla="*/ 1269305651 h 865"/>
                <a:gd name="T34" fmla="*/ 1361537000 w 680"/>
                <a:gd name="T35" fmla="*/ 1144131027 h 865"/>
                <a:gd name="T36" fmla="*/ 1317616463 w 680"/>
                <a:gd name="T37" fmla="*/ 1018957884 h 865"/>
                <a:gd name="T38" fmla="*/ 1273695927 w 680"/>
                <a:gd name="T39" fmla="*/ 895979436 h 865"/>
                <a:gd name="T40" fmla="*/ 1223186866 w 680"/>
                <a:gd name="T41" fmla="*/ 777394821 h 865"/>
                <a:gd name="T42" fmla="*/ 1163894586 w 680"/>
                <a:gd name="T43" fmla="*/ 661004715 h 865"/>
                <a:gd name="T44" fmla="*/ 1098013781 w 680"/>
                <a:gd name="T45" fmla="*/ 542418619 h 865"/>
                <a:gd name="T46" fmla="*/ 1032132977 w 680"/>
                <a:gd name="T47" fmla="*/ 432617226 h 865"/>
                <a:gd name="T48" fmla="*/ 957467472 w 680"/>
                <a:gd name="T49" fmla="*/ 316228695 h 865"/>
                <a:gd name="T50" fmla="*/ 878411099 w 680"/>
                <a:gd name="T51" fmla="*/ 213014349 h 865"/>
                <a:gd name="T52" fmla="*/ 797158551 w 680"/>
                <a:gd name="T53" fmla="*/ 103212911 h 865"/>
                <a:gd name="T54" fmla="*/ 702728768 w 680"/>
                <a:gd name="T55" fmla="*/ 0 h 865"/>
                <a:gd name="T56" fmla="*/ 0 w 680"/>
                <a:gd name="T57" fmla="*/ 704925272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0"/>
                <a:gd name="T88" fmla="*/ 0 h 865"/>
                <a:gd name="T89" fmla="*/ 680 w 680"/>
                <a:gd name="T90" fmla="*/ 865 h 8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solidFill>
              <a:srgbClr val="FFC000"/>
            </a:solidFill>
            <a:ln w="9525">
              <a:noFill/>
              <a:miter lim="800000"/>
              <a:headEnd/>
              <a:tailEnd/>
            </a:ln>
          </p:spPr>
          <p:txBody>
            <a:bodyPr wrap="none" anchor="ctr"/>
            <a:lstStyle/>
            <a:p>
              <a:endParaRPr lang="zh-CN" altLang="en-US"/>
            </a:p>
          </p:txBody>
        </p:sp>
        <p:sp>
          <p:nvSpPr>
            <p:cNvPr id="7179" name="Freeform 6"/>
            <p:cNvSpPr>
              <a:spLocks/>
            </p:cNvSpPr>
            <p:nvPr/>
          </p:nvSpPr>
          <p:spPr bwMode="auto">
            <a:xfrm>
              <a:off x="4222802" y="2942127"/>
              <a:ext cx="1007692" cy="1286289"/>
            </a:xfrm>
            <a:custGeom>
              <a:avLst/>
              <a:gdLst>
                <a:gd name="T0" fmla="*/ 489714611 w 680"/>
                <a:gd name="T1" fmla="*/ 0 h 868"/>
                <a:gd name="T2" fmla="*/ 489714611 w 680"/>
                <a:gd name="T3" fmla="*/ 0 h 868"/>
                <a:gd name="T4" fmla="*/ 474341386 w 680"/>
                <a:gd name="T5" fmla="*/ 160310436 h 868"/>
                <a:gd name="T6" fmla="*/ 445794075 w 680"/>
                <a:gd name="T7" fmla="*/ 320619391 h 868"/>
                <a:gd name="T8" fmla="*/ 401873538 w 680"/>
                <a:gd name="T9" fmla="*/ 476537524 h 868"/>
                <a:gd name="T10" fmla="*/ 351364384 w 680"/>
                <a:gd name="T11" fmla="*/ 630259389 h 868"/>
                <a:gd name="T12" fmla="*/ 285483579 w 680"/>
                <a:gd name="T13" fmla="*/ 783981440 h 868"/>
                <a:gd name="T14" fmla="*/ 197642507 w 680"/>
                <a:gd name="T15" fmla="*/ 922331564 h 868"/>
                <a:gd name="T16" fmla="*/ 109801387 w 680"/>
                <a:gd name="T17" fmla="*/ 1062876380 h 868"/>
                <a:gd name="T18" fmla="*/ 0 w 680"/>
                <a:gd name="T19" fmla="*/ 1194639461 h 868"/>
                <a:gd name="T20" fmla="*/ 702728768 w 680"/>
                <a:gd name="T21" fmla="*/ 1906151578 h 868"/>
                <a:gd name="T22" fmla="*/ 702728768 w 680"/>
                <a:gd name="T23" fmla="*/ 1906151578 h 868"/>
                <a:gd name="T24" fmla="*/ 797158551 w 680"/>
                <a:gd name="T25" fmla="*/ 1802938770 h 868"/>
                <a:gd name="T26" fmla="*/ 878411099 w 680"/>
                <a:gd name="T27" fmla="*/ 1693137437 h 868"/>
                <a:gd name="T28" fmla="*/ 957467472 w 680"/>
                <a:gd name="T29" fmla="*/ 1589923147 h 868"/>
                <a:gd name="T30" fmla="*/ 1032132977 w 680"/>
                <a:gd name="T31" fmla="*/ 1473534401 h 868"/>
                <a:gd name="T32" fmla="*/ 1098013781 w 680"/>
                <a:gd name="T33" fmla="*/ 1363733069 h 868"/>
                <a:gd name="T34" fmla="*/ 1163894586 w 680"/>
                <a:gd name="T35" fmla="*/ 1245147037 h 868"/>
                <a:gd name="T36" fmla="*/ 1223186866 w 680"/>
                <a:gd name="T37" fmla="*/ 1128758662 h 868"/>
                <a:gd name="T38" fmla="*/ 1273695927 w 680"/>
                <a:gd name="T39" fmla="*/ 1010172630 h 868"/>
                <a:gd name="T40" fmla="*/ 1317616463 w 680"/>
                <a:gd name="T41" fmla="*/ 887195730 h 868"/>
                <a:gd name="T42" fmla="*/ 1361537000 w 680"/>
                <a:gd name="T43" fmla="*/ 762020989 h 868"/>
                <a:gd name="T44" fmla="*/ 1398869011 w 680"/>
                <a:gd name="T45" fmla="*/ 636847914 h 868"/>
                <a:gd name="T46" fmla="*/ 1427417804 w 680"/>
                <a:gd name="T47" fmla="*/ 511674839 h 868"/>
                <a:gd name="T48" fmla="*/ 1449378073 w 680"/>
                <a:gd name="T49" fmla="*/ 388696458 h 868"/>
                <a:gd name="T50" fmla="*/ 1471338341 w 680"/>
                <a:gd name="T51" fmla="*/ 254738591 h 868"/>
                <a:gd name="T52" fmla="*/ 1486710084 w 680"/>
                <a:gd name="T53" fmla="*/ 131761645 h 868"/>
                <a:gd name="T54" fmla="*/ 1493298609 w 680"/>
                <a:gd name="T55" fmla="*/ 0 h 868"/>
                <a:gd name="T56" fmla="*/ 489714611 w 680"/>
                <a:gd name="T57" fmla="*/ 0 h 8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0"/>
                <a:gd name="T88" fmla="*/ 0 h 868"/>
                <a:gd name="T89" fmla="*/ 680 w 680"/>
                <a:gd name="T90" fmla="*/ 868 h 86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0" h="868">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solidFill>
              <a:srgbClr val="FFFF00"/>
            </a:solidFill>
            <a:ln w="9525">
              <a:noFill/>
              <a:miter lim="800000"/>
              <a:headEnd/>
              <a:tailEnd/>
            </a:ln>
          </p:spPr>
          <p:txBody>
            <a:bodyPr wrap="none" anchor="ctr"/>
            <a:lstStyle/>
            <a:p>
              <a:endParaRPr lang="zh-CN" altLang="en-US"/>
            </a:p>
          </p:txBody>
        </p:sp>
        <p:sp>
          <p:nvSpPr>
            <p:cNvPr id="7180" name="Freeform 7"/>
            <p:cNvSpPr>
              <a:spLocks/>
            </p:cNvSpPr>
            <p:nvPr/>
          </p:nvSpPr>
          <p:spPr bwMode="auto">
            <a:xfrm>
              <a:off x="3298096" y="3871278"/>
              <a:ext cx="1280362" cy="1004728"/>
            </a:xfrm>
            <a:custGeom>
              <a:avLst/>
              <a:gdLst>
                <a:gd name="T0" fmla="*/ 1192443843 w 864"/>
                <a:gd name="T1" fmla="*/ 0 h 678"/>
                <a:gd name="T2" fmla="*/ 1192443843 w 864"/>
                <a:gd name="T3" fmla="*/ 0 h 678"/>
                <a:gd name="T4" fmla="*/ 1060682182 w 864"/>
                <a:gd name="T5" fmla="*/ 103212842 h 678"/>
                <a:gd name="T6" fmla="*/ 922331994 w 864"/>
                <a:gd name="T7" fmla="*/ 197642467 h 678"/>
                <a:gd name="T8" fmla="*/ 775198399 w 864"/>
                <a:gd name="T9" fmla="*/ 278894999 h 678"/>
                <a:gd name="T10" fmla="*/ 630259684 w 864"/>
                <a:gd name="T11" fmla="*/ 344775790 h 678"/>
                <a:gd name="T12" fmla="*/ 476537746 w 864"/>
                <a:gd name="T13" fmla="*/ 404069632 h 678"/>
                <a:gd name="T14" fmla="*/ 320619540 w 864"/>
                <a:gd name="T15" fmla="*/ 447990160 h 678"/>
                <a:gd name="T16" fmla="*/ 160310511 w 864"/>
                <a:gd name="T17" fmla="*/ 476537466 h 678"/>
                <a:gd name="T18" fmla="*/ 0 w 864"/>
                <a:gd name="T19" fmla="*/ 491910688 h 678"/>
                <a:gd name="T20" fmla="*/ 0 w 864"/>
                <a:gd name="T21" fmla="*/ 1488905961 h 678"/>
                <a:gd name="T22" fmla="*/ 0 w 864"/>
                <a:gd name="T23" fmla="*/ 1488905961 h 678"/>
                <a:gd name="T24" fmla="*/ 122977003 w 864"/>
                <a:gd name="T25" fmla="*/ 1482317437 h 678"/>
                <a:gd name="T26" fmla="*/ 254738710 w 864"/>
                <a:gd name="T27" fmla="*/ 1466945697 h 678"/>
                <a:gd name="T28" fmla="*/ 379913325 w 864"/>
                <a:gd name="T29" fmla="*/ 1451573957 h 678"/>
                <a:gd name="T30" fmla="*/ 511675078 w 864"/>
                <a:gd name="T31" fmla="*/ 1423025170 h 678"/>
                <a:gd name="T32" fmla="*/ 636848211 w 864"/>
                <a:gd name="T33" fmla="*/ 1394476382 h 678"/>
                <a:gd name="T34" fmla="*/ 762021344 w 864"/>
                <a:gd name="T35" fmla="*/ 1357144378 h 678"/>
                <a:gd name="T36" fmla="*/ 878411441 w 864"/>
                <a:gd name="T37" fmla="*/ 1319812374 h 678"/>
                <a:gd name="T38" fmla="*/ 1003586056 w 864"/>
                <a:gd name="T39" fmla="*/ 1275891847 h 678"/>
                <a:gd name="T40" fmla="*/ 1119974485 w 864"/>
                <a:gd name="T41" fmla="*/ 1216599579 h 678"/>
                <a:gd name="T42" fmla="*/ 1245149100 w 864"/>
                <a:gd name="T43" fmla="*/ 1166090528 h 678"/>
                <a:gd name="T44" fmla="*/ 1354950484 w 864"/>
                <a:gd name="T45" fmla="*/ 1100209736 h 678"/>
                <a:gd name="T46" fmla="*/ 1471338913 w 864"/>
                <a:gd name="T47" fmla="*/ 1034328945 h 678"/>
                <a:gd name="T48" fmla="*/ 1581140667 w 864"/>
                <a:gd name="T49" fmla="*/ 961859629 h 678"/>
                <a:gd name="T50" fmla="*/ 1690942051 w 864"/>
                <a:gd name="T51" fmla="*/ 880607098 h 678"/>
                <a:gd name="T52" fmla="*/ 1794156389 w 864"/>
                <a:gd name="T53" fmla="*/ 792766043 h 678"/>
                <a:gd name="T54" fmla="*/ 1897369245 w 864"/>
                <a:gd name="T55" fmla="*/ 704924802 h 678"/>
                <a:gd name="T56" fmla="*/ 1192443843 w 864"/>
                <a:gd name="T57" fmla="*/ 0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solidFill>
              <a:srgbClr val="92D050"/>
            </a:solidFill>
            <a:ln w="19050" cap="rnd">
              <a:noFill/>
              <a:prstDash val="sysDot"/>
              <a:round/>
              <a:headEnd/>
              <a:tailEnd/>
            </a:ln>
          </p:spPr>
          <p:txBody>
            <a:bodyPr wrap="none" anchor="ctr"/>
            <a:lstStyle/>
            <a:p>
              <a:endParaRPr lang="zh-CN" altLang="en-US">
                <a:solidFill>
                  <a:srgbClr val="000000"/>
                </a:solidFill>
              </a:endParaRPr>
            </a:p>
          </p:txBody>
        </p:sp>
        <p:sp>
          <p:nvSpPr>
            <p:cNvPr id="7181" name="Freeform 8"/>
            <p:cNvSpPr>
              <a:spLocks/>
            </p:cNvSpPr>
            <p:nvPr/>
          </p:nvSpPr>
          <p:spPr bwMode="auto">
            <a:xfrm>
              <a:off x="1848798" y="3871278"/>
              <a:ext cx="1280362" cy="1004728"/>
            </a:xfrm>
            <a:custGeom>
              <a:avLst/>
              <a:gdLst>
                <a:gd name="T0" fmla="*/ 0 w 864"/>
                <a:gd name="T1" fmla="*/ 704924802 h 678"/>
                <a:gd name="T2" fmla="*/ 0 w 864"/>
                <a:gd name="T3" fmla="*/ 704924802 h 678"/>
                <a:gd name="T4" fmla="*/ 103212902 w 864"/>
                <a:gd name="T5" fmla="*/ 792766043 h 678"/>
                <a:gd name="T6" fmla="*/ 206427287 w 864"/>
                <a:gd name="T7" fmla="*/ 880607098 h 678"/>
                <a:gd name="T8" fmla="*/ 316228671 w 864"/>
                <a:gd name="T9" fmla="*/ 961859629 h 678"/>
                <a:gd name="T10" fmla="*/ 426030147 w 864"/>
                <a:gd name="T11" fmla="*/ 1034328945 h 678"/>
                <a:gd name="T12" fmla="*/ 535831531 w 864"/>
                <a:gd name="T13" fmla="*/ 1100209736 h 678"/>
                <a:gd name="T14" fmla="*/ 652219960 w 864"/>
                <a:gd name="T15" fmla="*/ 1166090528 h 678"/>
                <a:gd name="T16" fmla="*/ 770806048 w 864"/>
                <a:gd name="T17" fmla="*/ 1216599579 h 678"/>
                <a:gd name="T18" fmla="*/ 893783190 w 864"/>
                <a:gd name="T19" fmla="*/ 1275891847 h 678"/>
                <a:gd name="T20" fmla="*/ 1012369277 w 864"/>
                <a:gd name="T21" fmla="*/ 1319812374 h 678"/>
                <a:gd name="T22" fmla="*/ 1135347716 w 864"/>
                <a:gd name="T23" fmla="*/ 1357144378 h 678"/>
                <a:gd name="T24" fmla="*/ 1260520849 w 864"/>
                <a:gd name="T25" fmla="*/ 1394476382 h 678"/>
                <a:gd name="T26" fmla="*/ 1385693982 w 864"/>
                <a:gd name="T27" fmla="*/ 1423025170 h 678"/>
                <a:gd name="T28" fmla="*/ 1517455642 w 864"/>
                <a:gd name="T29" fmla="*/ 1451573957 h 678"/>
                <a:gd name="T30" fmla="*/ 1642630628 w 864"/>
                <a:gd name="T31" fmla="*/ 1466945697 h 678"/>
                <a:gd name="T32" fmla="*/ 1765607585 w 864"/>
                <a:gd name="T33" fmla="*/ 1482317437 h 678"/>
                <a:gd name="T34" fmla="*/ 1897369245 w 864"/>
                <a:gd name="T35" fmla="*/ 1488905961 h 678"/>
                <a:gd name="T36" fmla="*/ 1897369245 w 864"/>
                <a:gd name="T37" fmla="*/ 491910688 h 678"/>
                <a:gd name="T38" fmla="*/ 1897369245 w 864"/>
                <a:gd name="T39" fmla="*/ 491910688 h 678"/>
                <a:gd name="T40" fmla="*/ 1737058780 w 864"/>
                <a:gd name="T41" fmla="*/ 476537466 h 678"/>
                <a:gd name="T42" fmla="*/ 1576749798 w 864"/>
                <a:gd name="T43" fmla="*/ 447990160 h 678"/>
                <a:gd name="T44" fmla="*/ 1420831314 w 864"/>
                <a:gd name="T45" fmla="*/ 404069632 h 678"/>
                <a:gd name="T46" fmla="*/ 1267109377 w 864"/>
                <a:gd name="T47" fmla="*/ 344775790 h 678"/>
                <a:gd name="T48" fmla="*/ 1122170661 w 864"/>
                <a:gd name="T49" fmla="*/ 278894999 h 678"/>
                <a:gd name="T50" fmla="*/ 975037251 w 864"/>
                <a:gd name="T51" fmla="*/ 197642467 h 678"/>
                <a:gd name="T52" fmla="*/ 836687063 w 864"/>
                <a:gd name="T53" fmla="*/ 103212842 h 678"/>
                <a:gd name="T54" fmla="*/ 704925217 w 864"/>
                <a:gd name="T55" fmla="*/ 0 h 678"/>
                <a:gd name="T56" fmla="*/ 0 w 864"/>
                <a:gd name="T57" fmla="*/ 704924802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solidFill>
              <a:srgbClr val="00B050"/>
            </a:solidFill>
            <a:ln w="19050" cap="rnd">
              <a:noFill/>
              <a:prstDash val="sysDot"/>
              <a:round/>
              <a:headEnd/>
              <a:tailEnd/>
            </a:ln>
          </p:spPr>
          <p:txBody>
            <a:bodyPr wrap="none" anchor="ctr"/>
            <a:lstStyle/>
            <a:p>
              <a:endParaRPr lang="zh-CN" altLang="en-US">
                <a:solidFill>
                  <a:srgbClr val="000000"/>
                </a:solidFill>
              </a:endParaRPr>
            </a:p>
          </p:txBody>
        </p:sp>
        <p:sp>
          <p:nvSpPr>
            <p:cNvPr id="7182" name="Freeform 9"/>
            <p:cNvSpPr>
              <a:spLocks/>
            </p:cNvSpPr>
            <p:nvPr/>
          </p:nvSpPr>
          <p:spPr bwMode="auto">
            <a:xfrm>
              <a:off x="1196762" y="2942127"/>
              <a:ext cx="1009174" cy="1286289"/>
            </a:xfrm>
            <a:custGeom>
              <a:avLst/>
              <a:gdLst>
                <a:gd name="T0" fmla="*/ 996997240 w 681"/>
                <a:gd name="T1" fmla="*/ 0 h 868"/>
                <a:gd name="T2" fmla="*/ 0 w 681"/>
                <a:gd name="T3" fmla="*/ 0 h 868"/>
                <a:gd name="T4" fmla="*/ 0 w 681"/>
                <a:gd name="T5" fmla="*/ 0 h 868"/>
                <a:gd name="T6" fmla="*/ 6588529 w 681"/>
                <a:gd name="T7" fmla="*/ 131761645 h 868"/>
                <a:gd name="T8" fmla="*/ 21960276 w 681"/>
                <a:gd name="T9" fmla="*/ 254738591 h 868"/>
                <a:gd name="T10" fmla="*/ 43920552 w 681"/>
                <a:gd name="T11" fmla="*/ 388696458 h 868"/>
                <a:gd name="T12" fmla="*/ 65880834 w 681"/>
                <a:gd name="T13" fmla="*/ 511674839 h 868"/>
                <a:gd name="T14" fmla="*/ 94429630 w 681"/>
                <a:gd name="T15" fmla="*/ 636847914 h 868"/>
                <a:gd name="T16" fmla="*/ 131761669 w 681"/>
                <a:gd name="T17" fmla="*/ 762020989 h 868"/>
                <a:gd name="T18" fmla="*/ 175682210 w 681"/>
                <a:gd name="T19" fmla="*/ 887195730 h 868"/>
                <a:gd name="T20" fmla="*/ 219602797 w 681"/>
                <a:gd name="T21" fmla="*/ 1010172630 h 868"/>
                <a:gd name="T22" fmla="*/ 270111863 w 681"/>
                <a:gd name="T23" fmla="*/ 1128758662 h 868"/>
                <a:gd name="T24" fmla="*/ 329404149 w 681"/>
                <a:gd name="T25" fmla="*/ 1245147037 h 868"/>
                <a:gd name="T26" fmla="*/ 388696527 w 681"/>
                <a:gd name="T27" fmla="*/ 1363733069 h 868"/>
                <a:gd name="T28" fmla="*/ 461165864 w 681"/>
                <a:gd name="T29" fmla="*/ 1473534401 h 868"/>
                <a:gd name="T30" fmla="*/ 535831376 w 681"/>
                <a:gd name="T31" fmla="*/ 1589923147 h 868"/>
                <a:gd name="T32" fmla="*/ 614887757 w 681"/>
                <a:gd name="T33" fmla="*/ 1693137437 h 868"/>
                <a:gd name="T34" fmla="*/ 696140312 w 681"/>
                <a:gd name="T35" fmla="*/ 1802938770 h 868"/>
                <a:gd name="T36" fmla="*/ 790570105 w 681"/>
                <a:gd name="T37" fmla="*/ 1906151578 h 868"/>
                <a:gd name="T38" fmla="*/ 1495494933 w 681"/>
                <a:gd name="T39" fmla="*/ 1194639461 h 868"/>
                <a:gd name="T40" fmla="*/ 1495494933 w 681"/>
                <a:gd name="T41" fmla="*/ 1194639461 h 868"/>
                <a:gd name="T42" fmla="*/ 1383497406 w 681"/>
                <a:gd name="T43" fmla="*/ 1062876380 h 868"/>
                <a:gd name="T44" fmla="*/ 1289067799 w 681"/>
                <a:gd name="T45" fmla="*/ 922331564 h 868"/>
                <a:gd name="T46" fmla="*/ 1207815243 w 681"/>
                <a:gd name="T47" fmla="*/ 783981440 h 868"/>
                <a:gd name="T48" fmla="*/ 1141934431 w 681"/>
                <a:gd name="T49" fmla="*/ 630259389 h 868"/>
                <a:gd name="T50" fmla="*/ 1084838321 w 681"/>
                <a:gd name="T51" fmla="*/ 476537524 h 868"/>
                <a:gd name="T52" fmla="*/ 1047504824 w 681"/>
                <a:gd name="T53" fmla="*/ 320619391 h 868"/>
                <a:gd name="T54" fmla="*/ 1018957510 w 681"/>
                <a:gd name="T55" fmla="*/ 160310436 h 868"/>
                <a:gd name="T56" fmla="*/ 996997240 w 681"/>
                <a:gd name="T57" fmla="*/ 0 h 868"/>
                <a:gd name="T58" fmla="*/ 996997240 w 681"/>
                <a:gd name="T59" fmla="*/ 0 h 8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1"/>
                <a:gd name="T91" fmla="*/ 0 h 868"/>
                <a:gd name="T92" fmla="*/ 681 w 681"/>
                <a:gd name="T93" fmla="*/ 868 h 86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1" h="868">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solidFill>
              <a:srgbClr val="00B0F0"/>
            </a:solidFill>
            <a:ln w="19050" cap="rnd">
              <a:noFill/>
              <a:prstDash val="sysDot"/>
              <a:round/>
              <a:headEnd/>
              <a:tailEnd/>
            </a:ln>
          </p:spPr>
          <p:txBody>
            <a:bodyPr wrap="none" anchor="ctr"/>
            <a:lstStyle/>
            <a:p>
              <a:endParaRPr lang="zh-CN" altLang="en-US">
                <a:solidFill>
                  <a:srgbClr val="000000"/>
                </a:solidFill>
              </a:endParaRPr>
            </a:p>
          </p:txBody>
        </p:sp>
        <p:sp>
          <p:nvSpPr>
            <p:cNvPr id="7183" name="Freeform 10"/>
            <p:cNvSpPr>
              <a:spLocks/>
            </p:cNvSpPr>
            <p:nvPr/>
          </p:nvSpPr>
          <p:spPr bwMode="auto">
            <a:xfrm>
              <a:off x="1196762" y="1491346"/>
              <a:ext cx="1009174" cy="1281844"/>
            </a:xfrm>
            <a:custGeom>
              <a:avLst/>
              <a:gdLst>
                <a:gd name="T0" fmla="*/ 996997240 w 681"/>
                <a:gd name="T1" fmla="*/ 1899565569 h 865"/>
                <a:gd name="T2" fmla="*/ 996997240 w 681"/>
                <a:gd name="T3" fmla="*/ 1899565569 h 865"/>
                <a:gd name="T4" fmla="*/ 1018957510 w 681"/>
                <a:gd name="T5" fmla="*/ 1745843620 h 865"/>
                <a:gd name="T6" fmla="*/ 1047504824 w 681"/>
                <a:gd name="T7" fmla="*/ 1585533143 h 865"/>
                <a:gd name="T8" fmla="*/ 1084838321 w 681"/>
                <a:gd name="T9" fmla="*/ 1429614647 h 865"/>
                <a:gd name="T10" fmla="*/ 1141934431 w 681"/>
                <a:gd name="T11" fmla="*/ 1275892698 h 865"/>
                <a:gd name="T12" fmla="*/ 1207815243 w 681"/>
                <a:gd name="T13" fmla="*/ 1122170748 h 865"/>
                <a:gd name="T14" fmla="*/ 1289067799 w 681"/>
                <a:gd name="T15" fmla="*/ 975037327 h 865"/>
                <a:gd name="T16" fmla="*/ 1383497406 w 681"/>
                <a:gd name="T17" fmla="*/ 843275656 h 865"/>
                <a:gd name="T18" fmla="*/ 1495494933 w 681"/>
                <a:gd name="T19" fmla="*/ 704925272 h 865"/>
                <a:gd name="T20" fmla="*/ 790570105 w 681"/>
                <a:gd name="T21" fmla="*/ 0 h 865"/>
                <a:gd name="T22" fmla="*/ 790570105 w 681"/>
                <a:gd name="T23" fmla="*/ 0 h 865"/>
                <a:gd name="T24" fmla="*/ 696140312 w 681"/>
                <a:gd name="T25" fmla="*/ 103212911 h 865"/>
                <a:gd name="T26" fmla="*/ 614887757 w 681"/>
                <a:gd name="T27" fmla="*/ 213014349 h 865"/>
                <a:gd name="T28" fmla="*/ 535831376 w 681"/>
                <a:gd name="T29" fmla="*/ 316228695 h 865"/>
                <a:gd name="T30" fmla="*/ 461165864 w 681"/>
                <a:gd name="T31" fmla="*/ 432617226 h 865"/>
                <a:gd name="T32" fmla="*/ 388696527 w 681"/>
                <a:gd name="T33" fmla="*/ 542418619 h 865"/>
                <a:gd name="T34" fmla="*/ 329404149 w 681"/>
                <a:gd name="T35" fmla="*/ 661004715 h 865"/>
                <a:gd name="T36" fmla="*/ 270111863 w 681"/>
                <a:gd name="T37" fmla="*/ 777394821 h 865"/>
                <a:gd name="T38" fmla="*/ 219602797 w 681"/>
                <a:gd name="T39" fmla="*/ 895979436 h 865"/>
                <a:gd name="T40" fmla="*/ 175682210 w 681"/>
                <a:gd name="T41" fmla="*/ 1018957884 h 865"/>
                <a:gd name="T42" fmla="*/ 131761669 w 681"/>
                <a:gd name="T43" fmla="*/ 1144131027 h 865"/>
                <a:gd name="T44" fmla="*/ 94429630 w 681"/>
                <a:gd name="T45" fmla="*/ 1269305651 h 865"/>
                <a:gd name="T46" fmla="*/ 65880834 w 681"/>
                <a:gd name="T47" fmla="*/ 1394478794 h 865"/>
                <a:gd name="T48" fmla="*/ 43920552 w 681"/>
                <a:gd name="T49" fmla="*/ 1517455761 h 865"/>
                <a:gd name="T50" fmla="*/ 21960276 w 681"/>
                <a:gd name="T51" fmla="*/ 1651413978 h 865"/>
                <a:gd name="T52" fmla="*/ 6588529 w 681"/>
                <a:gd name="T53" fmla="*/ 1774392427 h 865"/>
                <a:gd name="T54" fmla="*/ 0 w 681"/>
                <a:gd name="T55" fmla="*/ 1899565569 h 865"/>
                <a:gd name="T56" fmla="*/ 996997240 w 681"/>
                <a:gd name="T57" fmla="*/ 1899565569 h 86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81"/>
                <a:gd name="T88" fmla="*/ 0 h 865"/>
                <a:gd name="T89" fmla="*/ 681 w 681"/>
                <a:gd name="T90" fmla="*/ 865 h 86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solidFill>
              <a:srgbClr val="0070C0"/>
            </a:solidFill>
            <a:ln w="19050" cap="rnd">
              <a:noFill/>
              <a:prstDash val="sysDot"/>
              <a:round/>
              <a:headEnd/>
              <a:tailEnd/>
            </a:ln>
          </p:spPr>
          <p:txBody>
            <a:bodyPr wrap="none" anchor="ctr"/>
            <a:lstStyle/>
            <a:p>
              <a:endParaRPr lang="zh-CN" altLang="en-US">
                <a:solidFill>
                  <a:srgbClr val="000000"/>
                </a:solidFill>
              </a:endParaRPr>
            </a:p>
          </p:txBody>
        </p:sp>
        <p:sp>
          <p:nvSpPr>
            <p:cNvPr id="7184" name="Freeform 11"/>
            <p:cNvSpPr>
              <a:spLocks/>
            </p:cNvSpPr>
            <p:nvPr/>
          </p:nvSpPr>
          <p:spPr bwMode="auto">
            <a:xfrm>
              <a:off x="1848798" y="843756"/>
              <a:ext cx="1280362" cy="1004728"/>
            </a:xfrm>
            <a:custGeom>
              <a:avLst/>
              <a:gdLst>
                <a:gd name="T0" fmla="*/ 704925217 w 864"/>
                <a:gd name="T1" fmla="*/ 1488905961 h 678"/>
                <a:gd name="T2" fmla="*/ 704925217 w 864"/>
                <a:gd name="T3" fmla="*/ 1488905961 h 678"/>
                <a:gd name="T4" fmla="*/ 836687063 w 864"/>
                <a:gd name="T5" fmla="*/ 1385693166 h 678"/>
                <a:gd name="T6" fmla="*/ 975037251 w 864"/>
                <a:gd name="T7" fmla="*/ 1291263587 h 678"/>
                <a:gd name="T8" fmla="*/ 1122170661 w 864"/>
                <a:gd name="T9" fmla="*/ 1210011055 h 678"/>
                <a:gd name="T10" fmla="*/ 1267109377 w 864"/>
                <a:gd name="T11" fmla="*/ 1144130264 h 678"/>
                <a:gd name="T12" fmla="*/ 1420831314 w 864"/>
                <a:gd name="T13" fmla="*/ 1084836514 h 678"/>
                <a:gd name="T14" fmla="*/ 1576749798 w 864"/>
                <a:gd name="T15" fmla="*/ 1040915986 h 678"/>
                <a:gd name="T16" fmla="*/ 1737058780 w 864"/>
                <a:gd name="T17" fmla="*/ 1012368681 h 678"/>
                <a:gd name="T18" fmla="*/ 1897369245 w 864"/>
                <a:gd name="T19" fmla="*/ 996995459 h 678"/>
                <a:gd name="T20" fmla="*/ 1897369245 w 864"/>
                <a:gd name="T21" fmla="*/ 0 h 678"/>
                <a:gd name="T22" fmla="*/ 1897369245 w 864"/>
                <a:gd name="T23" fmla="*/ 0 h 678"/>
                <a:gd name="T24" fmla="*/ 1765607585 w 864"/>
                <a:gd name="T25" fmla="*/ 6588527 h 678"/>
                <a:gd name="T26" fmla="*/ 1642630628 w 864"/>
                <a:gd name="T27" fmla="*/ 21960270 h 678"/>
                <a:gd name="T28" fmla="*/ 1517455642 w 864"/>
                <a:gd name="T29" fmla="*/ 37332016 h 678"/>
                <a:gd name="T30" fmla="*/ 1385693982 w 864"/>
                <a:gd name="T31" fmla="*/ 65880815 h 678"/>
                <a:gd name="T32" fmla="*/ 1260520849 w 864"/>
                <a:gd name="T33" fmla="*/ 94429602 h 678"/>
                <a:gd name="T34" fmla="*/ 1135347716 w 864"/>
                <a:gd name="T35" fmla="*/ 131761629 h 678"/>
                <a:gd name="T36" fmla="*/ 1012369277 w 864"/>
                <a:gd name="T37" fmla="*/ 169093633 h 678"/>
                <a:gd name="T38" fmla="*/ 893783190 w 864"/>
                <a:gd name="T39" fmla="*/ 213014207 h 678"/>
                <a:gd name="T40" fmla="*/ 770806048 w 864"/>
                <a:gd name="T41" fmla="*/ 272307957 h 678"/>
                <a:gd name="T42" fmla="*/ 652219960 w 864"/>
                <a:gd name="T43" fmla="*/ 322815526 h 678"/>
                <a:gd name="T44" fmla="*/ 535831531 w 864"/>
                <a:gd name="T45" fmla="*/ 388696410 h 678"/>
                <a:gd name="T46" fmla="*/ 426030147 w 864"/>
                <a:gd name="T47" fmla="*/ 454577202 h 678"/>
                <a:gd name="T48" fmla="*/ 316228671 w 864"/>
                <a:gd name="T49" fmla="*/ 527046517 h 678"/>
                <a:gd name="T50" fmla="*/ 206427287 w 864"/>
                <a:gd name="T51" fmla="*/ 608299049 h 678"/>
                <a:gd name="T52" fmla="*/ 103212902 w 864"/>
                <a:gd name="T53" fmla="*/ 696140104 h 678"/>
                <a:gd name="T54" fmla="*/ 0 w 864"/>
                <a:gd name="T55" fmla="*/ 783981344 h 678"/>
                <a:gd name="T56" fmla="*/ 704925217 w 864"/>
                <a:gd name="T57" fmla="*/ 1488905961 h 6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4"/>
                <a:gd name="T88" fmla="*/ 0 h 678"/>
                <a:gd name="T89" fmla="*/ 864 w 864"/>
                <a:gd name="T90" fmla="*/ 678 h 6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solidFill>
              <a:srgbClr val="FF0000"/>
            </a:solidFill>
            <a:ln w="19050" cap="rnd">
              <a:noFill/>
              <a:prstDash val="sysDot"/>
              <a:round/>
              <a:headEnd/>
              <a:tailEnd/>
            </a:ln>
          </p:spPr>
          <p:txBody>
            <a:bodyPr wrap="none" anchor="ctr"/>
            <a:lstStyle/>
            <a:p>
              <a:endParaRPr lang="zh-CN" altLang="en-US">
                <a:solidFill>
                  <a:srgbClr val="000000"/>
                </a:solidFill>
              </a:endParaRPr>
            </a:p>
          </p:txBody>
        </p:sp>
        <p:sp>
          <p:nvSpPr>
            <p:cNvPr id="7185" name="Text Box 17"/>
            <p:cNvSpPr txBox="1">
              <a:spLocks noChangeArrowheads="1"/>
            </p:cNvSpPr>
            <p:nvPr/>
          </p:nvSpPr>
          <p:spPr bwMode="auto">
            <a:xfrm rot="-1034175">
              <a:off x="3337994" y="4253776"/>
              <a:ext cx="1005403" cy="338554"/>
            </a:xfrm>
            <a:prstGeom prst="rect">
              <a:avLst/>
            </a:prstGeom>
            <a:noFill/>
            <a:ln w="9525">
              <a:noFill/>
              <a:miter lim="800000"/>
              <a:headEnd/>
              <a:tailEnd/>
            </a:ln>
          </p:spPr>
          <p:txBody>
            <a:bodyPr wrap="none">
              <a:spAutoFit/>
            </a:bodyPr>
            <a:lstStyle/>
            <a:p>
              <a:pPr algn="r"/>
              <a:r>
                <a:rPr lang="zh-CN" altLang="en-US" sz="1600" b="1">
                  <a:solidFill>
                    <a:srgbClr val="3333FF"/>
                  </a:solidFill>
                  <a:latin typeface="微软雅黑" pitchFamily="34" charset="-122"/>
                  <a:ea typeface="微软雅黑" pitchFamily="34" charset="-122"/>
                </a:rPr>
                <a:t>生态环保</a:t>
              </a:r>
              <a:endParaRPr lang="en-US" altLang="ko-KR" sz="1600" b="1">
                <a:solidFill>
                  <a:srgbClr val="3333FF"/>
                </a:solidFill>
                <a:latin typeface="微软雅黑" pitchFamily="34" charset="-122"/>
                <a:ea typeface="微软雅黑" pitchFamily="34" charset="-122"/>
              </a:endParaRPr>
            </a:p>
          </p:txBody>
        </p:sp>
        <p:sp>
          <p:nvSpPr>
            <p:cNvPr id="7186" name="Text Box 18"/>
            <p:cNvSpPr txBox="1">
              <a:spLocks noChangeArrowheads="1"/>
            </p:cNvSpPr>
            <p:nvPr/>
          </p:nvSpPr>
          <p:spPr bwMode="auto">
            <a:xfrm rot="1844920">
              <a:off x="2041850" y="4223579"/>
              <a:ext cx="1005403" cy="338554"/>
            </a:xfrm>
            <a:prstGeom prst="rect">
              <a:avLst/>
            </a:prstGeom>
            <a:noFill/>
            <a:ln w="9525">
              <a:noFill/>
              <a:miter lim="800000"/>
              <a:headEnd/>
              <a:tailEnd/>
            </a:ln>
          </p:spPr>
          <p:txBody>
            <a:bodyPr wrap="none">
              <a:spAutoFit/>
            </a:bodyPr>
            <a:lstStyle/>
            <a:p>
              <a:pPr algn="r"/>
              <a:r>
                <a:rPr lang="zh-CN" altLang="en-US" sz="1600" b="1">
                  <a:solidFill>
                    <a:srgbClr val="3333FF"/>
                  </a:solidFill>
                  <a:latin typeface="微软雅黑" pitchFamily="34" charset="-122"/>
                  <a:ea typeface="微软雅黑" pitchFamily="34" charset="-122"/>
                </a:rPr>
                <a:t>气候控制</a:t>
              </a:r>
              <a:endParaRPr lang="en-US" altLang="ko-KR" sz="1600" b="1">
                <a:solidFill>
                  <a:srgbClr val="3333FF"/>
                </a:solidFill>
                <a:latin typeface="微软雅黑" pitchFamily="34" charset="-122"/>
                <a:ea typeface="微软雅黑" pitchFamily="34" charset="-122"/>
              </a:endParaRPr>
            </a:p>
          </p:txBody>
        </p:sp>
        <p:sp>
          <p:nvSpPr>
            <p:cNvPr id="7187" name="Text Box 19"/>
            <p:cNvSpPr txBox="1">
              <a:spLocks noChangeArrowheads="1"/>
            </p:cNvSpPr>
            <p:nvPr/>
          </p:nvSpPr>
          <p:spPr bwMode="auto">
            <a:xfrm rot="3737800">
              <a:off x="1128199" y="3317672"/>
              <a:ext cx="1005403" cy="338554"/>
            </a:xfrm>
            <a:prstGeom prst="rect">
              <a:avLst/>
            </a:prstGeom>
            <a:noFill/>
            <a:ln w="9525">
              <a:noFill/>
              <a:miter lim="800000"/>
              <a:headEnd/>
              <a:tailEnd/>
            </a:ln>
          </p:spPr>
          <p:txBody>
            <a:bodyPr wrap="none">
              <a:spAutoFit/>
            </a:bodyPr>
            <a:lstStyle/>
            <a:p>
              <a:pPr algn="r"/>
              <a:r>
                <a:rPr lang="zh-CN" altLang="en-US" sz="1600" b="1">
                  <a:solidFill>
                    <a:srgbClr val="FF0000"/>
                  </a:solidFill>
                  <a:latin typeface="微软雅黑" pitchFamily="34" charset="-122"/>
                  <a:ea typeface="微软雅黑" pitchFamily="34" charset="-122"/>
                </a:rPr>
                <a:t>空气净化</a:t>
              </a:r>
              <a:endParaRPr lang="en-US" altLang="ko-KR" sz="1600" b="1">
                <a:solidFill>
                  <a:srgbClr val="FF0000"/>
                </a:solidFill>
                <a:latin typeface="微软雅黑" pitchFamily="34" charset="-122"/>
                <a:ea typeface="微软雅黑" pitchFamily="34" charset="-122"/>
              </a:endParaRPr>
            </a:p>
          </p:txBody>
        </p:sp>
        <p:sp>
          <p:nvSpPr>
            <p:cNvPr id="7188" name="Text Box 20"/>
            <p:cNvSpPr txBox="1">
              <a:spLocks noChangeArrowheads="1"/>
            </p:cNvSpPr>
            <p:nvPr/>
          </p:nvSpPr>
          <p:spPr bwMode="auto">
            <a:xfrm rot="-3984743">
              <a:off x="1177755" y="2063339"/>
              <a:ext cx="1005403" cy="338554"/>
            </a:xfrm>
            <a:prstGeom prst="rect">
              <a:avLst/>
            </a:prstGeom>
            <a:noFill/>
            <a:ln w="9525">
              <a:noFill/>
              <a:miter lim="800000"/>
              <a:headEnd/>
              <a:tailEnd/>
            </a:ln>
          </p:spPr>
          <p:txBody>
            <a:bodyPr wrap="none">
              <a:spAutoFit/>
            </a:bodyPr>
            <a:lstStyle/>
            <a:p>
              <a:pPr algn="r"/>
              <a:r>
                <a:rPr lang="zh-CN" altLang="en-US" sz="1600" b="1">
                  <a:solidFill>
                    <a:srgbClr val="FF0000"/>
                  </a:solidFill>
                  <a:latin typeface="微软雅黑" pitchFamily="34" charset="-122"/>
                  <a:ea typeface="微软雅黑" pitchFamily="34" charset="-122"/>
                </a:rPr>
                <a:t>生活净水</a:t>
              </a:r>
              <a:endParaRPr lang="en-US" altLang="ko-KR" sz="1600" b="1">
                <a:solidFill>
                  <a:srgbClr val="FF0000"/>
                </a:solidFill>
                <a:latin typeface="微软雅黑" pitchFamily="34" charset="-122"/>
                <a:ea typeface="微软雅黑" pitchFamily="34" charset="-122"/>
              </a:endParaRPr>
            </a:p>
          </p:txBody>
        </p:sp>
        <p:sp>
          <p:nvSpPr>
            <p:cNvPr id="7189" name="Text Box 21"/>
            <p:cNvSpPr txBox="1">
              <a:spLocks noChangeArrowheads="1"/>
            </p:cNvSpPr>
            <p:nvPr/>
          </p:nvSpPr>
          <p:spPr bwMode="auto">
            <a:xfrm>
              <a:off x="4897576" y="3405649"/>
              <a:ext cx="184731" cy="246221"/>
            </a:xfrm>
            <a:prstGeom prst="rect">
              <a:avLst/>
            </a:prstGeom>
            <a:noFill/>
            <a:ln w="9525">
              <a:noFill/>
              <a:miter lim="800000"/>
              <a:headEnd/>
              <a:tailEnd/>
            </a:ln>
          </p:spPr>
          <p:txBody>
            <a:bodyPr wrap="none">
              <a:spAutoFit/>
            </a:bodyPr>
            <a:lstStyle/>
            <a:p>
              <a:pPr algn="r"/>
              <a:endParaRPr lang="en-US" altLang="ko-KR" sz="1000" b="1">
                <a:latin typeface="微软雅黑" pitchFamily="34" charset="-122"/>
                <a:ea typeface="微软雅黑" pitchFamily="34" charset="-122"/>
              </a:endParaRPr>
            </a:p>
          </p:txBody>
        </p:sp>
        <p:sp>
          <p:nvSpPr>
            <p:cNvPr id="7190" name="Text Box 22"/>
            <p:cNvSpPr txBox="1">
              <a:spLocks noChangeArrowheads="1"/>
            </p:cNvSpPr>
            <p:nvPr/>
          </p:nvSpPr>
          <p:spPr bwMode="auto">
            <a:xfrm rot="956357">
              <a:off x="3337996" y="1157432"/>
              <a:ext cx="1005403" cy="338554"/>
            </a:xfrm>
            <a:prstGeom prst="rect">
              <a:avLst/>
            </a:prstGeom>
            <a:noFill/>
            <a:ln w="9525">
              <a:noFill/>
              <a:miter lim="800000"/>
              <a:headEnd/>
              <a:tailEnd/>
            </a:ln>
          </p:spPr>
          <p:txBody>
            <a:bodyPr wrap="none">
              <a:spAutoFit/>
            </a:bodyPr>
            <a:lstStyle/>
            <a:p>
              <a:pPr algn="r"/>
              <a:r>
                <a:rPr lang="zh-CN" altLang="en-US" sz="1600" b="1">
                  <a:solidFill>
                    <a:srgbClr val="FFC000"/>
                  </a:solidFill>
                  <a:latin typeface="微软雅黑" pitchFamily="34" charset="-122"/>
                  <a:ea typeface="微软雅黑" pitchFamily="34" charset="-122"/>
                </a:rPr>
                <a:t>建筑节能</a:t>
              </a:r>
              <a:endParaRPr lang="en-US" altLang="ko-KR" sz="1600" b="1">
                <a:solidFill>
                  <a:srgbClr val="FFC000"/>
                </a:solidFill>
                <a:latin typeface="微软雅黑" pitchFamily="34" charset="-122"/>
                <a:ea typeface="微软雅黑" pitchFamily="34" charset="-122"/>
              </a:endParaRPr>
            </a:p>
          </p:txBody>
        </p:sp>
        <p:sp>
          <p:nvSpPr>
            <p:cNvPr id="7191" name="Text Box 23"/>
            <p:cNvSpPr txBox="1">
              <a:spLocks noChangeArrowheads="1"/>
            </p:cNvSpPr>
            <p:nvPr/>
          </p:nvSpPr>
          <p:spPr bwMode="auto">
            <a:xfrm rot="-6433260">
              <a:off x="4296551" y="2063339"/>
              <a:ext cx="1005403" cy="338554"/>
            </a:xfrm>
            <a:prstGeom prst="rect">
              <a:avLst/>
            </a:prstGeom>
            <a:noFill/>
            <a:ln w="9525">
              <a:noFill/>
              <a:miter lim="800000"/>
              <a:headEnd/>
              <a:tailEnd/>
            </a:ln>
          </p:spPr>
          <p:txBody>
            <a:bodyPr wrap="none">
              <a:spAutoFit/>
            </a:bodyPr>
            <a:lstStyle/>
            <a:p>
              <a:pPr algn="r"/>
              <a:r>
                <a:rPr lang="zh-CN" altLang="en-US" sz="1600" b="1">
                  <a:solidFill>
                    <a:srgbClr val="C00000"/>
                  </a:solidFill>
                  <a:latin typeface="微软雅黑" pitchFamily="34" charset="-122"/>
                  <a:ea typeface="微软雅黑" pitchFamily="34" charset="-122"/>
                </a:rPr>
                <a:t>空调设备</a:t>
              </a:r>
              <a:endParaRPr lang="en-US" altLang="ko-KR" sz="1600" b="1">
                <a:solidFill>
                  <a:srgbClr val="C00000"/>
                </a:solidFill>
                <a:latin typeface="微软雅黑" pitchFamily="34" charset="-122"/>
                <a:ea typeface="微软雅黑" pitchFamily="34" charset="-122"/>
              </a:endParaRPr>
            </a:p>
          </p:txBody>
        </p:sp>
        <p:sp>
          <p:nvSpPr>
            <p:cNvPr id="7192" name="Text Box 24"/>
            <p:cNvSpPr txBox="1">
              <a:spLocks noChangeArrowheads="1"/>
            </p:cNvSpPr>
            <p:nvPr/>
          </p:nvSpPr>
          <p:spPr bwMode="auto">
            <a:xfrm rot="-1270195">
              <a:off x="2159586" y="1127235"/>
              <a:ext cx="800219" cy="338554"/>
            </a:xfrm>
            <a:prstGeom prst="rect">
              <a:avLst/>
            </a:prstGeom>
            <a:noFill/>
            <a:ln w="9525">
              <a:noFill/>
              <a:miter lim="800000"/>
              <a:headEnd/>
              <a:tailEnd/>
            </a:ln>
          </p:spPr>
          <p:txBody>
            <a:bodyPr wrap="none">
              <a:spAutoFit/>
            </a:bodyPr>
            <a:lstStyle/>
            <a:p>
              <a:pPr algn="r"/>
              <a:r>
                <a:rPr lang="zh-CN" altLang="en-US" sz="1600" b="1">
                  <a:solidFill>
                    <a:srgbClr val="FFC000"/>
                  </a:solidFill>
                  <a:latin typeface="微软雅黑" pitchFamily="34" charset="-122"/>
                  <a:ea typeface="微软雅黑" pitchFamily="34" charset="-122"/>
                </a:rPr>
                <a:t>新能源</a:t>
              </a:r>
              <a:endParaRPr lang="en-US" altLang="ko-KR" sz="1600" b="1">
                <a:solidFill>
                  <a:srgbClr val="FFC000"/>
                </a:solidFill>
                <a:latin typeface="微软雅黑" pitchFamily="34" charset="-122"/>
                <a:ea typeface="微软雅黑" pitchFamily="34" charset="-122"/>
              </a:endParaRPr>
            </a:p>
          </p:txBody>
        </p:sp>
        <p:sp>
          <p:nvSpPr>
            <p:cNvPr id="7193" name="Text Box 23"/>
            <p:cNvSpPr txBox="1">
              <a:spLocks noChangeArrowheads="1"/>
            </p:cNvSpPr>
            <p:nvPr/>
          </p:nvSpPr>
          <p:spPr bwMode="auto">
            <a:xfrm rot="-3532657">
              <a:off x="4121072" y="3344086"/>
              <a:ext cx="1210588" cy="338554"/>
            </a:xfrm>
            <a:prstGeom prst="rect">
              <a:avLst/>
            </a:prstGeom>
            <a:noFill/>
            <a:ln w="9525">
              <a:noFill/>
              <a:miter lim="800000"/>
              <a:headEnd/>
              <a:tailEnd/>
            </a:ln>
          </p:spPr>
          <p:txBody>
            <a:bodyPr wrap="none">
              <a:spAutoFit/>
            </a:bodyPr>
            <a:lstStyle/>
            <a:p>
              <a:pPr algn="r"/>
              <a:r>
                <a:rPr lang="zh-CN" altLang="en-US" sz="1600" b="1">
                  <a:solidFill>
                    <a:srgbClr val="C00000"/>
                  </a:solidFill>
                  <a:latin typeface="微软雅黑" pitchFamily="34" charset="-122"/>
                  <a:ea typeface="微软雅黑" pitchFamily="34" charset="-122"/>
                </a:rPr>
                <a:t>建筑智能化</a:t>
              </a:r>
              <a:endParaRPr lang="en-US" altLang="ko-KR" sz="1600" b="1">
                <a:solidFill>
                  <a:srgbClr val="C00000"/>
                </a:solidFill>
                <a:latin typeface="微软雅黑" pitchFamily="34" charset="-122"/>
                <a:ea typeface="微软雅黑" pitchFamily="34" charset="-122"/>
              </a:endParaRPr>
            </a:p>
          </p:txBody>
        </p:sp>
      </p:grpSp>
      <p:sp>
        <p:nvSpPr>
          <p:cNvPr id="42" name="矩形 41"/>
          <p:cNvSpPr/>
          <p:nvPr/>
        </p:nvSpPr>
        <p:spPr>
          <a:xfrm>
            <a:off x="71438" y="71438"/>
            <a:ext cx="9001156" cy="100010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800" b="1" dirty="0" smtClean="0">
                <a:solidFill>
                  <a:schemeClr val="hlink"/>
                </a:solidFill>
              </a:rPr>
              <a:t>诺贝尔经济学奖获得者、美国经济学家 约瑟夫</a:t>
            </a:r>
            <a:r>
              <a:rPr lang="en-US" altLang="zh-CN" sz="2800" b="1" dirty="0" smtClean="0">
                <a:solidFill>
                  <a:schemeClr val="hlink"/>
                </a:solidFill>
              </a:rPr>
              <a:t>·</a:t>
            </a:r>
            <a:r>
              <a:rPr lang="zh-CN" altLang="en-US" sz="2800" b="1" dirty="0" smtClean="0">
                <a:solidFill>
                  <a:schemeClr val="hlink"/>
                </a:solidFill>
              </a:rPr>
              <a:t>斯蒂格利</a:t>
            </a:r>
            <a:endParaRPr lang="en-US" altLang="zh-CN" sz="2800" b="1" dirty="0" smtClean="0">
              <a:solidFill>
                <a:schemeClr val="hlink"/>
              </a:solidFill>
            </a:endParaRPr>
          </a:p>
          <a:p>
            <a:pPr algn="ctr">
              <a:defRPr/>
            </a:pPr>
            <a:r>
              <a:rPr lang="zh-CN" altLang="en-US" sz="2800" b="1" dirty="0" smtClean="0">
                <a:solidFill>
                  <a:schemeClr val="hlink"/>
                </a:solidFill>
              </a:rPr>
              <a:t>茨惊叹道</a:t>
            </a:r>
            <a:r>
              <a:rPr lang="en-US" altLang="zh-CN" sz="2800" b="1" dirty="0" smtClean="0">
                <a:solidFill>
                  <a:schemeClr val="hlink"/>
                </a:solidFill>
              </a:rPr>
              <a:t>:</a:t>
            </a:r>
            <a:r>
              <a:rPr lang="en-US" altLang="zh-CN" sz="2800" dirty="0" smtClean="0">
                <a:solidFill>
                  <a:schemeClr val="hlink"/>
                </a:solidFill>
              </a:rPr>
              <a:t> </a:t>
            </a:r>
            <a:r>
              <a:rPr lang="zh-CN" altLang="en-US" sz="2800" b="1" dirty="0" smtClean="0">
                <a:solidFill>
                  <a:schemeClr val="hlink"/>
                </a:solidFill>
              </a:rPr>
              <a:t>影响</a:t>
            </a:r>
            <a:r>
              <a:rPr lang="en-US" altLang="zh-CN" sz="2800" b="1" dirty="0" smtClean="0">
                <a:solidFill>
                  <a:schemeClr val="hlink"/>
                </a:solidFill>
              </a:rPr>
              <a:t>21</a:t>
            </a:r>
            <a:r>
              <a:rPr lang="zh-CN" altLang="en-US" sz="2800" b="1" dirty="0" smtClean="0">
                <a:solidFill>
                  <a:schemeClr val="hlink"/>
                </a:solidFill>
              </a:rPr>
              <a:t>世纪人类社会进程最深刻的两大事件</a:t>
            </a:r>
            <a:endParaRPr lang="zh-CN" altLang="en-US" sz="2800" dirty="0">
              <a:solidFill>
                <a:srgbClr val="FF9900"/>
              </a:solidFill>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par>
                          <p:cTn id="10" fill="hold">
                            <p:stCondLst>
                              <p:cond delay="2000"/>
                            </p:stCondLst>
                            <p:childTnLst>
                              <p:par>
                                <p:cTn id="11" presetID="49" presetClass="entr" presetSubtype="0" decel="10000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2000" fill="hold"/>
                                        <p:tgtEl>
                                          <p:spTgt spid="3"/>
                                        </p:tgtEl>
                                        <p:attrNameLst>
                                          <p:attrName>ppt_w</p:attrName>
                                        </p:attrNameLst>
                                      </p:cBhvr>
                                      <p:tavLst>
                                        <p:tav tm="0">
                                          <p:val>
                                            <p:fltVal val="0"/>
                                          </p:val>
                                        </p:tav>
                                        <p:tav tm="100000">
                                          <p:val>
                                            <p:strVal val="#ppt_w"/>
                                          </p:val>
                                        </p:tav>
                                      </p:tavLst>
                                    </p:anim>
                                    <p:anim calcmode="lin" valueType="num">
                                      <p:cBhvr>
                                        <p:cTn id="14" dur="2000" fill="hold"/>
                                        <p:tgtEl>
                                          <p:spTgt spid="3"/>
                                        </p:tgtEl>
                                        <p:attrNameLst>
                                          <p:attrName>ppt_h</p:attrName>
                                        </p:attrNameLst>
                                      </p:cBhvr>
                                      <p:tavLst>
                                        <p:tav tm="0">
                                          <p:val>
                                            <p:fltVal val="0"/>
                                          </p:val>
                                        </p:tav>
                                        <p:tav tm="100000">
                                          <p:val>
                                            <p:strVal val="#ppt_h"/>
                                          </p:val>
                                        </p:tav>
                                      </p:tavLst>
                                    </p:anim>
                                    <p:anim calcmode="lin" valueType="num">
                                      <p:cBhvr>
                                        <p:cTn id="15" dur="2000" fill="hold"/>
                                        <p:tgtEl>
                                          <p:spTgt spid="3"/>
                                        </p:tgtEl>
                                        <p:attrNameLst>
                                          <p:attrName>style.rotation</p:attrName>
                                        </p:attrNameLst>
                                      </p:cBhvr>
                                      <p:tavLst>
                                        <p:tav tm="0">
                                          <p:val>
                                            <p:fltVal val="360"/>
                                          </p:val>
                                        </p:tav>
                                        <p:tav tm="100000">
                                          <p:val>
                                            <p:fltVal val="0"/>
                                          </p:val>
                                        </p:tav>
                                      </p:tavLst>
                                    </p:anim>
                                    <p:animEffect transition="in" filter="fade">
                                      <p:cBhvr>
                                        <p:cTn id="16" dur="2000"/>
                                        <p:tgtEl>
                                          <p:spTgt spid="3"/>
                                        </p:tgtEl>
                                      </p:cBhvr>
                                    </p:animEffect>
                                  </p:childTnLst>
                                </p:cTn>
                              </p:par>
                            </p:childTnLst>
                          </p:cTn>
                        </p:par>
                        <p:par>
                          <p:cTn id="17" fill="hold">
                            <p:stCondLst>
                              <p:cond delay="4000"/>
                            </p:stCondLst>
                            <p:childTnLst>
                              <p:par>
                                <p:cTn id="18" presetID="53" presetClass="entr" presetSubtype="16"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2000" fill="hold"/>
                                        <p:tgtEl>
                                          <p:spTgt spid="21"/>
                                        </p:tgtEl>
                                        <p:attrNameLst>
                                          <p:attrName>ppt_w</p:attrName>
                                        </p:attrNameLst>
                                      </p:cBhvr>
                                      <p:tavLst>
                                        <p:tav tm="0">
                                          <p:val>
                                            <p:fltVal val="0"/>
                                          </p:val>
                                        </p:tav>
                                        <p:tav tm="100000">
                                          <p:val>
                                            <p:strVal val="#ppt_w"/>
                                          </p:val>
                                        </p:tav>
                                      </p:tavLst>
                                    </p:anim>
                                    <p:anim calcmode="lin" valueType="num">
                                      <p:cBhvr>
                                        <p:cTn id="21" dur="2000" fill="hold"/>
                                        <p:tgtEl>
                                          <p:spTgt spid="21"/>
                                        </p:tgtEl>
                                        <p:attrNameLst>
                                          <p:attrName>ppt_h</p:attrName>
                                        </p:attrNameLst>
                                      </p:cBhvr>
                                      <p:tavLst>
                                        <p:tav tm="0">
                                          <p:val>
                                            <p:fltVal val="0"/>
                                          </p:val>
                                        </p:tav>
                                        <p:tav tm="100000">
                                          <p:val>
                                            <p:strVal val="#ppt_h"/>
                                          </p:val>
                                        </p:tav>
                                      </p:tavLst>
                                    </p:anim>
                                    <p:animEffect transition="in" filter="fade">
                                      <p:cBhvr>
                                        <p:cTn id="22" dur="2000"/>
                                        <p:tgtEl>
                                          <p:spTgt spid="21"/>
                                        </p:tgtEl>
                                      </p:cBhvr>
                                    </p:animEffect>
                                  </p:childTnLst>
                                </p:cTn>
                              </p:par>
                            </p:childTnLst>
                          </p:cTn>
                        </p:par>
                        <p:par>
                          <p:cTn id="23" fill="hold">
                            <p:stCondLst>
                              <p:cond delay="6000"/>
                            </p:stCondLst>
                            <p:childTnLst>
                              <p:par>
                                <p:cTn id="24" presetID="49" presetClass="entr" presetSubtype="0" decel="10000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2000" fill="hold"/>
                                        <p:tgtEl>
                                          <p:spTgt spid="22"/>
                                        </p:tgtEl>
                                        <p:attrNameLst>
                                          <p:attrName>ppt_w</p:attrName>
                                        </p:attrNameLst>
                                      </p:cBhvr>
                                      <p:tavLst>
                                        <p:tav tm="0">
                                          <p:val>
                                            <p:fltVal val="0"/>
                                          </p:val>
                                        </p:tav>
                                        <p:tav tm="100000">
                                          <p:val>
                                            <p:strVal val="#ppt_w"/>
                                          </p:val>
                                        </p:tav>
                                      </p:tavLst>
                                    </p:anim>
                                    <p:anim calcmode="lin" valueType="num">
                                      <p:cBhvr>
                                        <p:cTn id="27" dur="2000" fill="hold"/>
                                        <p:tgtEl>
                                          <p:spTgt spid="22"/>
                                        </p:tgtEl>
                                        <p:attrNameLst>
                                          <p:attrName>ppt_h</p:attrName>
                                        </p:attrNameLst>
                                      </p:cBhvr>
                                      <p:tavLst>
                                        <p:tav tm="0">
                                          <p:val>
                                            <p:fltVal val="0"/>
                                          </p:val>
                                        </p:tav>
                                        <p:tav tm="100000">
                                          <p:val>
                                            <p:strVal val="#ppt_h"/>
                                          </p:val>
                                        </p:tav>
                                      </p:tavLst>
                                    </p:anim>
                                    <p:anim calcmode="lin" valueType="num">
                                      <p:cBhvr>
                                        <p:cTn id="28" dur="2000" fill="hold"/>
                                        <p:tgtEl>
                                          <p:spTgt spid="22"/>
                                        </p:tgtEl>
                                        <p:attrNameLst>
                                          <p:attrName>style.rotation</p:attrName>
                                        </p:attrNameLst>
                                      </p:cBhvr>
                                      <p:tavLst>
                                        <p:tav tm="0">
                                          <p:val>
                                            <p:fltVal val="360"/>
                                          </p:val>
                                        </p:tav>
                                        <p:tav tm="100000">
                                          <p:val>
                                            <p:fltVal val="0"/>
                                          </p:val>
                                        </p:tav>
                                      </p:tavLst>
                                    </p:anim>
                                    <p:animEffect transition="in" filter="fade">
                                      <p:cBhvr>
                                        <p:cTn id="29" dur="2000"/>
                                        <p:tgtEl>
                                          <p:spTgt spid="22"/>
                                        </p:tgtEl>
                                      </p:cBhvr>
                                    </p:animEffect>
                                  </p:childTnLst>
                                </p:cTn>
                              </p:par>
                            </p:childTnLst>
                          </p:cTn>
                        </p:par>
                        <p:par>
                          <p:cTn id="30" fill="hold">
                            <p:stCondLst>
                              <p:cond delay="8000"/>
                            </p:stCondLst>
                            <p:childTnLst>
                              <p:par>
                                <p:cTn id="31" presetID="21" presetClass="entr" presetSubtype="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heel(1)">
                                      <p:cBhvr>
                                        <p:cTn id="33" dur="5000"/>
                                        <p:tgtEl>
                                          <p:spTgt spid="4"/>
                                        </p:tgtEl>
                                      </p:cBhvr>
                                    </p:animEffect>
                                  </p:childTnLst>
                                </p:cTn>
                              </p:par>
                            </p:childTnLst>
                          </p:cTn>
                        </p:par>
                        <p:par>
                          <p:cTn id="34" fill="hold">
                            <p:stCondLst>
                              <p:cond delay="13000"/>
                            </p:stCondLst>
                            <p:childTnLst>
                              <p:par>
                                <p:cTn id="35" presetID="21" presetClass="entr" presetSubtype="1"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heel(1)">
                                      <p:cBhvr>
                                        <p:cTn id="3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1" grpId="0" animBg="1"/>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589279"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473525"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sp>
        <p:nvSpPr>
          <p:cNvPr id="9" name="椭圆 8"/>
          <p:cNvSpPr/>
          <p:nvPr/>
        </p:nvSpPr>
        <p:spPr>
          <a:xfrm>
            <a:off x="1962174"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473525"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sp>
        <p:nvSpPr>
          <p:cNvPr id="10" name="椭圆 9"/>
          <p:cNvSpPr/>
          <p:nvPr/>
        </p:nvSpPr>
        <p:spPr>
          <a:xfrm>
            <a:off x="1753139"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473525"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sp>
        <p:nvSpPr>
          <p:cNvPr id="11" name="椭圆 10"/>
          <p:cNvSpPr/>
          <p:nvPr/>
        </p:nvSpPr>
        <p:spPr>
          <a:xfrm>
            <a:off x="1265390"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357422"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sp>
        <p:nvSpPr>
          <p:cNvPr id="12" name="椭圆 11"/>
          <p:cNvSpPr/>
          <p:nvPr/>
        </p:nvSpPr>
        <p:spPr>
          <a:xfrm>
            <a:off x="959830"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35495"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sp>
        <p:nvSpPr>
          <p:cNvPr id="5" name="椭圆 4"/>
          <p:cNvSpPr/>
          <p:nvPr/>
        </p:nvSpPr>
        <p:spPr>
          <a:xfrm rot="21376406">
            <a:off x="428596"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473525"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sp>
        <p:nvSpPr>
          <p:cNvPr id="8" name="椭圆 7"/>
          <p:cNvSpPr/>
          <p:nvPr/>
        </p:nvSpPr>
        <p:spPr>
          <a:xfrm>
            <a:off x="2171209"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83049"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sp>
        <p:nvSpPr>
          <p:cNvPr id="7" name="椭圆 6"/>
          <p:cNvSpPr/>
          <p:nvPr/>
        </p:nvSpPr>
        <p:spPr>
          <a:xfrm>
            <a:off x="2380244"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83049"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cxnSp>
        <p:nvCxnSpPr>
          <p:cNvPr id="33" name="直接箭头连接符 32"/>
          <p:cNvCxnSpPr/>
          <p:nvPr/>
        </p:nvCxnSpPr>
        <p:spPr>
          <a:xfrm>
            <a:off x="3759409"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759409"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759409"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759409"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759409"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759409"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759409"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grpSp>
        <p:nvGrpSpPr>
          <p:cNvPr id="2" name="组合 42"/>
          <p:cNvGrpSpPr/>
          <p:nvPr/>
        </p:nvGrpSpPr>
        <p:grpSpPr>
          <a:xfrm>
            <a:off x="2330649" y="2434826"/>
            <a:ext cx="6099003" cy="390590"/>
            <a:chOff x="2330649" y="2434826"/>
            <a:chExt cx="6099003" cy="390590"/>
          </a:xfrm>
        </p:grpSpPr>
        <p:sp>
          <p:nvSpPr>
            <p:cNvPr id="20" name="TextBox 19"/>
            <p:cNvSpPr txBox="1"/>
            <p:nvPr/>
          </p:nvSpPr>
          <p:spPr>
            <a:xfrm>
              <a:off x="2330649"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cxnSp>
          <p:nvCxnSpPr>
            <p:cNvPr id="38" name="直接箭头连接符 37"/>
            <p:cNvCxnSpPr/>
            <p:nvPr/>
          </p:nvCxnSpPr>
          <p:spPr>
            <a:xfrm>
              <a:off x="3759409"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grp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sp>
        <p:nvSpPr>
          <p:cNvPr id="58" name="圆角矩形 57"/>
          <p:cNvSpPr/>
          <p:nvPr/>
        </p:nvSpPr>
        <p:spPr>
          <a:xfrm>
            <a:off x="6357950"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sp>
        <p:nvSpPr>
          <p:cNvPr id="59" name="圆角矩形 58"/>
          <p:cNvSpPr/>
          <p:nvPr/>
        </p:nvSpPr>
        <p:spPr>
          <a:xfrm>
            <a:off x="6357950"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sp>
        <p:nvSpPr>
          <p:cNvPr id="60" name="圆角矩形 59"/>
          <p:cNvSpPr/>
          <p:nvPr/>
        </p:nvSpPr>
        <p:spPr>
          <a:xfrm>
            <a:off x="6357950"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sp>
        <p:nvSpPr>
          <p:cNvPr id="61" name="圆角矩形 60"/>
          <p:cNvSpPr/>
          <p:nvPr/>
        </p:nvSpPr>
        <p:spPr>
          <a:xfrm>
            <a:off x="6357950"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sp>
        <p:nvSpPr>
          <p:cNvPr id="48" name="矩形 47"/>
          <p:cNvSpPr/>
          <p:nvPr/>
        </p:nvSpPr>
        <p:spPr>
          <a:xfrm>
            <a:off x="71406" y="0"/>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grpSp>
        <p:nvGrpSpPr>
          <p:cNvPr id="3" name="组合 43"/>
          <p:cNvGrpSpPr/>
          <p:nvPr/>
        </p:nvGrpSpPr>
        <p:grpSpPr>
          <a:xfrm>
            <a:off x="1118929" y="2852905"/>
            <a:ext cx="2483907" cy="3196670"/>
            <a:chOff x="467544" y="1772816"/>
            <a:chExt cx="2088232" cy="2687455"/>
          </a:xfrm>
        </p:grpSpPr>
        <p:sp>
          <p:nvSpPr>
            <p:cNvPr id="45" name="圆角矩形 44"/>
            <p:cNvSpPr/>
            <p:nvPr/>
          </p:nvSpPr>
          <p:spPr>
            <a:xfrm>
              <a:off x="467544" y="1772816"/>
              <a:ext cx="2088232" cy="432048"/>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微软雅黑" panose="020B0503020204020204" pitchFamily="34" charset="-122"/>
                  <a:ea typeface="微软雅黑" panose="020B0503020204020204" pitchFamily="34" charset="-122"/>
                </a:rPr>
                <a:t>什么是大数据</a:t>
              </a:r>
              <a:endParaRPr lang="zh-CN" altLang="en-US" sz="2400" b="1" dirty="0">
                <a:latin typeface="微软雅黑" panose="020B0503020204020204" pitchFamily="34" charset="-122"/>
                <a:ea typeface="微软雅黑" panose="020B0503020204020204" pitchFamily="34" charset="-122"/>
              </a:endParaRPr>
            </a:p>
          </p:txBody>
        </p:sp>
        <p:sp>
          <p:nvSpPr>
            <p:cNvPr id="46" name="矩形 45"/>
            <p:cNvSpPr/>
            <p:nvPr/>
          </p:nvSpPr>
          <p:spPr>
            <a:xfrm>
              <a:off x="467544" y="2204863"/>
              <a:ext cx="2088232" cy="2255408"/>
            </a:xfrm>
            <a:prstGeom prst="rect">
              <a:avLst/>
            </a:prstGeom>
            <a:solidFill>
              <a:schemeClr val="tx1">
                <a:lumMod val="65000"/>
                <a:alpha val="30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smtClean="0"/>
                <a:t>大数据（</a:t>
              </a:r>
              <a:r>
                <a:rPr lang="en-US" sz="1600" b="1" dirty="0" smtClean="0"/>
                <a:t>big data</a:t>
              </a:r>
              <a:r>
                <a:rPr lang="zh-CN" altLang="en-US" sz="1600" b="1" dirty="0" smtClean="0"/>
                <a:t>），是指无法在可承受的时间范围内用常规软件工具进行捕捉、管理和处理的数据集合。大数据的</a:t>
              </a:r>
              <a:r>
                <a:rPr lang="en-US" sz="1600" b="1" dirty="0" smtClean="0"/>
                <a:t>4V</a:t>
              </a:r>
              <a:r>
                <a:rPr lang="zh-CN" altLang="en-US" sz="1600" b="1" dirty="0" smtClean="0"/>
                <a:t>特点：</a:t>
              </a:r>
              <a:r>
                <a:rPr lang="en-US" sz="1600" b="1" dirty="0" smtClean="0"/>
                <a:t>Volume</a:t>
              </a:r>
              <a:r>
                <a:rPr lang="zh-CN" altLang="en-US" sz="1600" b="1" dirty="0" smtClean="0"/>
                <a:t>（大量）</a:t>
              </a:r>
              <a:r>
                <a:rPr lang="en-US" sz="1600" b="1" dirty="0" smtClean="0"/>
                <a:t>Velocity</a:t>
              </a:r>
              <a:r>
                <a:rPr lang="zh-CN" altLang="en-US" sz="1600" b="1" dirty="0" smtClean="0"/>
                <a:t>（高速）、</a:t>
              </a:r>
              <a:r>
                <a:rPr lang="en-US" sz="1600" b="1" dirty="0" smtClean="0"/>
                <a:t>Variety</a:t>
              </a:r>
              <a:r>
                <a:rPr lang="zh-CN" altLang="en-US" sz="1600" b="1" dirty="0" smtClean="0"/>
                <a:t>（多样）、</a:t>
              </a:r>
              <a:r>
                <a:rPr lang="en-US" sz="1600" b="1" dirty="0" smtClean="0"/>
                <a:t>Value</a:t>
              </a:r>
              <a:r>
                <a:rPr lang="zh-CN" altLang="en-US" sz="1600" b="1" dirty="0" smtClean="0"/>
                <a:t>（价值）</a:t>
              </a:r>
              <a:endParaRPr lang="zh-CN" altLang="en-US" sz="1600" b="1"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46"/>
          <p:cNvGrpSpPr/>
          <p:nvPr/>
        </p:nvGrpSpPr>
        <p:grpSpPr>
          <a:xfrm>
            <a:off x="4413831" y="3165941"/>
            <a:ext cx="2976562" cy="2976563"/>
            <a:chOff x="3838128" y="1779629"/>
            <a:chExt cx="2976562" cy="2976563"/>
          </a:xfrm>
        </p:grpSpPr>
        <p:sp>
          <p:nvSpPr>
            <p:cNvPr id="49" name="Freeform 41"/>
            <p:cNvSpPr>
              <a:spLocks noEditPoints="1"/>
            </p:cNvSpPr>
            <p:nvPr/>
          </p:nvSpPr>
          <p:spPr bwMode="auto">
            <a:xfrm>
              <a:off x="4520753" y="2594017"/>
              <a:ext cx="1603375" cy="129063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0000">
                <a:alpha val="15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50" name="Donut 8"/>
            <p:cNvSpPr>
              <a:spLocks noChangeArrowheads="1"/>
            </p:cNvSpPr>
            <p:nvPr/>
          </p:nvSpPr>
          <p:spPr bwMode="auto">
            <a:xfrm>
              <a:off x="3838128" y="1779629"/>
              <a:ext cx="2976562" cy="2976563"/>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200" fontAlgn="base">
                <a:spcBef>
                  <a:spcPct val="0"/>
                </a:spcBef>
                <a:spcAft>
                  <a:spcPct val="0"/>
                </a:spcAft>
                <a:defRPr/>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2" name="Rektangel 76"/>
            <p:cNvSpPr>
              <a:spLocks noChangeArrowheads="1"/>
            </p:cNvSpPr>
            <p:nvPr/>
          </p:nvSpPr>
          <p:spPr bwMode="auto">
            <a:xfrm>
              <a:off x="4634948" y="3142776"/>
              <a:ext cx="1374984" cy="461665"/>
            </a:xfrm>
            <a:prstGeom prst="rect">
              <a:avLst/>
            </a:prstGeom>
            <a:noFill/>
            <a:ln w="9525">
              <a:noFill/>
              <a:miter lim="800000"/>
              <a:headEnd/>
              <a:tailEnd/>
            </a:ln>
          </p:spPr>
          <p:txBody>
            <a:bodyPr wrap="square">
              <a:spAutoFit/>
            </a:bodyPr>
            <a:lstStyle/>
            <a:p>
              <a:pPr algn="ctr" fontAlgn="base">
                <a:spcBef>
                  <a:spcPct val="0"/>
                </a:spcBef>
                <a:spcAft>
                  <a:spcPct val="0"/>
                </a:spcAft>
              </a:pPr>
              <a:r>
                <a:rPr lang="zh-CN" altLang="en-US" sz="2400" b="1" dirty="0" smtClean="0">
                  <a:solidFill>
                    <a:srgbClr val="008DCB"/>
                  </a:solidFill>
                  <a:latin typeface="微软雅黑" panose="020B0503020204020204" pitchFamily="34" charset="-122"/>
                  <a:ea typeface="微软雅黑" panose="020B0503020204020204" pitchFamily="34" charset="-122"/>
                </a:rPr>
                <a:t>大数据</a:t>
              </a:r>
              <a:endParaRPr lang="da-DK" sz="2400" b="1" dirty="0">
                <a:solidFill>
                  <a:srgbClr val="008DCB"/>
                </a:solidFill>
                <a:latin typeface="微软雅黑" panose="020B0503020204020204" pitchFamily="34" charset="-122"/>
                <a:ea typeface="微软雅黑" panose="020B0503020204020204" pitchFamily="34" charset="-122"/>
              </a:endParaRPr>
            </a:p>
          </p:txBody>
        </p:sp>
      </p:grpSp>
      <p:grpSp>
        <p:nvGrpSpPr>
          <p:cNvPr id="14" name="组合 52"/>
          <p:cNvGrpSpPr/>
          <p:nvPr/>
        </p:nvGrpSpPr>
        <p:grpSpPr>
          <a:xfrm>
            <a:off x="5349544" y="1844793"/>
            <a:ext cx="969961" cy="966787"/>
            <a:chOff x="4516335" y="1844793"/>
            <a:chExt cx="969961" cy="966787"/>
          </a:xfrm>
        </p:grpSpPr>
        <p:sp>
          <p:nvSpPr>
            <p:cNvPr id="54" name="Donut 32"/>
            <p:cNvSpPr>
              <a:spLocks noChangeArrowheads="1"/>
            </p:cNvSpPr>
            <p:nvPr/>
          </p:nvSpPr>
          <p:spPr bwMode="auto">
            <a:xfrm>
              <a:off x="4516335" y="1844793"/>
              <a:ext cx="969961" cy="9667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200"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4714876" y="2143116"/>
              <a:ext cx="646331" cy="369332"/>
            </a:xfrm>
            <a:prstGeom prst="rect">
              <a:avLst/>
            </a:prstGeom>
            <a:noFill/>
          </p:spPr>
          <p:txBody>
            <a:bodyPr wrap="none" rtlCol="0">
              <a:spAutoFit/>
            </a:bodyPr>
            <a:lstStyle/>
            <a:p>
              <a:r>
                <a:rPr lang="zh-CN" altLang="en-US" b="1" dirty="0" smtClean="0"/>
                <a:t>个人</a:t>
              </a:r>
              <a:endParaRPr lang="zh-CN" altLang="en-US" b="1" dirty="0"/>
            </a:p>
          </p:txBody>
        </p:sp>
      </p:grpSp>
      <p:grpSp>
        <p:nvGrpSpPr>
          <p:cNvPr id="15" name="组合 63"/>
          <p:cNvGrpSpPr/>
          <p:nvPr/>
        </p:nvGrpSpPr>
        <p:grpSpPr>
          <a:xfrm>
            <a:off x="6562394" y="2117843"/>
            <a:ext cx="966786" cy="966787"/>
            <a:chOff x="5729185" y="2117843"/>
            <a:chExt cx="966786" cy="966787"/>
          </a:xfrm>
        </p:grpSpPr>
        <p:sp>
          <p:nvSpPr>
            <p:cNvPr id="65" name="Donut 12"/>
            <p:cNvSpPr>
              <a:spLocks noChangeArrowheads="1"/>
            </p:cNvSpPr>
            <p:nvPr/>
          </p:nvSpPr>
          <p:spPr bwMode="auto">
            <a:xfrm flipV="1">
              <a:off x="5729185" y="2117843"/>
              <a:ext cx="966786" cy="9667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200"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5857884" y="2428868"/>
              <a:ext cx="649537" cy="369332"/>
            </a:xfrm>
            <a:prstGeom prst="rect">
              <a:avLst/>
            </a:prstGeom>
            <a:noFill/>
          </p:spPr>
          <p:txBody>
            <a:bodyPr wrap="none" rtlCol="0">
              <a:spAutoFit/>
            </a:bodyPr>
            <a:lstStyle/>
            <a:p>
              <a:r>
                <a:rPr lang="zh-CN" altLang="en-US" b="1" dirty="0" smtClean="0"/>
                <a:t>信息</a:t>
              </a:r>
              <a:endParaRPr lang="zh-CN" altLang="en-US" b="1" dirty="0"/>
            </a:p>
          </p:txBody>
        </p:sp>
      </p:grpSp>
      <p:grpSp>
        <p:nvGrpSpPr>
          <p:cNvPr id="23" name="组合 66"/>
          <p:cNvGrpSpPr/>
          <p:nvPr/>
        </p:nvGrpSpPr>
        <p:grpSpPr>
          <a:xfrm>
            <a:off x="7437467" y="2979078"/>
            <a:ext cx="968375" cy="969964"/>
            <a:chOff x="6604258" y="2979078"/>
            <a:chExt cx="968375" cy="969964"/>
          </a:xfrm>
        </p:grpSpPr>
        <p:sp>
          <p:nvSpPr>
            <p:cNvPr id="68" name="Donut 13"/>
            <p:cNvSpPr>
              <a:spLocks noChangeArrowheads="1"/>
            </p:cNvSpPr>
            <p:nvPr/>
          </p:nvSpPr>
          <p:spPr bwMode="auto">
            <a:xfrm flipV="1">
              <a:off x="6604258" y="2979078"/>
              <a:ext cx="968375" cy="969964"/>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200"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6786578" y="3286124"/>
              <a:ext cx="649537" cy="369332"/>
            </a:xfrm>
            <a:prstGeom prst="rect">
              <a:avLst/>
            </a:prstGeom>
            <a:noFill/>
          </p:spPr>
          <p:txBody>
            <a:bodyPr wrap="none" rtlCol="0">
              <a:spAutoFit/>
            </a:bodyPr>
            <a:lstStyle/>
            <a:p>
              <a:r>
                <a:rPr lang="zh-CN" altLang="en-US" b="1" dirty="0" smtClean="0"/>
                <a:t>行为</a:t>
              </a:r>
              <a:endParaRPr lang="zh-CN" altLang="en-US" b="1" dirty="0"/>
            </a:p>
          </p:txBody>
        </p:sp>
      </p:grpSp>
      <p:grpSp>
        <p:nvGrpSpPr>
          <p:cNvPr id="26" name="组合 69"/>
          <p:cNvGrpSpPr/>
          <p:nvPr/>
        </p:nvGrpSpPr>
        <p:grpSpPr>
          <a:xfrm>
            <a:off x="7748617" y="4147934"/>
            <a:ext cx="966787" cy="966787"/>
            <a:chOff x="6915408" y="4147934"/>
            <a:chExt cx="966787" cy="966787"/>
          </a:xfrm>
        </p:grpSpPr>
        <p:sp>
          <p:nvSpPr>
            <p:cNvPr id="71" name="Donut 14"/>
            <p:cNvSpPr>
              <a:spLocks noChangeArrowheads="1"/>
            </p:cNvSpPr>
            <p:nvPr/>
          </p:nvSpPr>
          <p:spPr bwMode="auto">
            <a:xfrm flipV="1">
              <a:off x="6915408" y="4147934"/>
              <a:ext cx="966787" cy="9667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200"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7072330" y="4429132"/>
              <a:ext cx="649537" cy="369332"/>
            </a:xfrm>
            <a:prstGeom prst="rect">
              <a:avLst/>
            </a:prstGeom>
            <a:noFill/>
          </p:spPr>
          <p:txBody>
            <a:bodyPr wrap="none" rtlCol="0">
              <a:spAutoFit/>
            </a:bodyPr>
            <a:lstStyle/>
            <a:p>
              <a:r>
                <a:rPr lang="zh-CN" altLang="en-US" b="1" dirty="0" smtClean="0"/>
                <a:t>关系</a:t>
              </a:r>
              <a:endParaRPr lang="zh-CN" altLang="en-US" b="1" dirty="0"/>
            </a:p>
          </p:txBody>
        </p:sp>
      </p:grpSp>
      <p:grpSp>
        <p:nvGrpSpPr>
          <p:cNvPr id="27" name="组合 72"/>
          <p:cNvGrpSpPr/>
          <p:nvPr/>
        </p:nvGrpSpPr>
        <p:grpSpPr>
          <a:xfrm>
            <a:off x="7451394" y="5317584"/>
            <a:ext cx="968375" cy="968375"/>
            <a:chOff x="6618185" y="5317584"/>
            <a:chExt cx="968375" cy="968375"/>
          </a:xfrm>
        </p:grpSpPr>
        <p:sp>
          <p:nvSpPr>
            <p:cNvPr id="74" name="Donut 34"/>
            <p:cNvSpPr>
              <a:spLocks noChangeArrowheads="1"/>
            </p:cNvSpPr>
            <p:nvPr/>
          </p:nvSpPr>
          <p:spPr bwMode="auto">
            <a:xfrm>
              <a:off x="6618185" y="5317584"/>
              <a:ext cx="968375" cy="968375"/>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headEnd/>
              <a:tailEnd/>
            </a:ln>
            <a:effectLst>
              <a:outerShdw blurRad="63500" dist="23000" dir="5400000" rotWithShape="0">
                <a:srgbClr val="000000">
                  <a:alpha val="34999"/>
                </a:srgbClr>
              </a:outerShdw>
            </a:effectLst>
          </p:spPr>
          <p:txBody>
            <a:bodyPr anchor="ctr"/>
            <a:lstStyle/>
            <a:p>
              <a:pPr algn="ctr" defTabSz="457200"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6786578" y="5572140"/>
              <a:ext cx="649537" cy="369332"/>
            </a:xfrm>
            <a:prstGeom prst="rect">
              <a:avLst/>
            </a:prstGeom>
            <a:noFill/>
          </p:spPr>
          <p:txBody>
            <a:bodyPr wrap="none" rtlCol="0">
              <a:spAutoFit/>
            </a:bodyPr>
            <a:lstStyle/>
            <a:p>
              <a:r>
                <a:rPr lang="zh-CN" altLang="en-US" b="1" dirty="0" smtClean="0"/>
                <a:t>售后</a:t>
              </a:r>
              <a:endParaRPr lang="zh-CN" altLang="en-US" b="1" dirty="0"/>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16" fill="hold" grpId="0" nodeType="clickEffect">
                                  <p:stCondLst>
                                    <p:cond delay="0"/>
                                  </p:stCondLst>
                                  <p:childTnLst>
                                    <p:animEffect transition="out" filter="plus(in)">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par>
                                <p:cTn id="8" presetID="13" presetClass="exit" presetSubtype="16" fill="hold" grpId="0" nodeType="withEffect">
                                  <p:stCondLst>
                                    <p:cond delay="0"/>
                                  </p:stCondLst>
                                  <p:childTnLst>
                                    <p:animEffect transition="out" filter="plus(in)">
                                      <p:cBhvr>
                                        <p:cTn id="9" dur="2000"/>
                                        <p:tgtEl>
                                          <p:spTgt spid="16"/>
                                        </p:tgtEl>
                                      </p:cBhvr>
                                    </p:animEffect>
                                    <p:set>
                                      <p:cBhvr>
                                        <p:cTn id="10" dur="1" fill="hold">
                                          <p:stCondLst>
                                            <p:cond delay="1999"/>
                                          </p:stCondLst>
                                        </p:cTn>
                                        <p:tgtEl>
                                          <p:spTgt spid="16"/>
                                        </p:tgtEl>
                                        <p:attrNameLst>
                                          <p:attrName>style.visibility</p:attrName>
                                        </p:attrNameLst>
                                      </p:cBhvr>
                                      <p:to>
                                        <p:strVal val="hidden"/>
                                      </p:to>
                                    </p:set>
                                  </p:childTnLst>
                                </p:cTn>
                              </p:par>
                              <p:par>
                                <p:cTn id="11" presetID="13" presetClass="exit" presetSubtype="16" fill="hold" grpId="0" nodeType="withEffect">
                                  <p:stCondLst>
                                    <p:cond delay="0"/>
                                  </p:stCondLst>
                                  <p:childTnLst>
                                    <p:animEffect transition="out" filter="plus(in)">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cTn>
                              </p:par>
                              <p:par>
                                <p:cTn id="14" presetID="13" presetClass="exit" presetSubtype="16" fill="hold" grpId="0" nodeType="withEffect">
                                  <p:stCondLst>
                                    <p:cond delay="0"/>
                                  </p:stCondLst>
                                  <p:childTnLst>
                                    <p:animEffect transition="out" filter="plus(in)">
                                      <p:cBhvr>
                                        <p:cTn id="15" dur="2000"/>
                                        <p:tgtEl>
                                          <p:spTgt spid="25"/>
                                        </p:tgtEl>
                                      </p:cBhvr>
                                    </p:animEffect>
                                    <p:set>
                                      <p:cBhvr>
                                        <p:cTn id="16" dur="1" fill="hold">
                                          <p:stCondLst>
                                            <p:cond delay="1999"/>
                                          </p:stCondLst>
                                        </p:cTn>
                                        <p:tgtEl>
                                          <p:spTgt spid="25"/>
                                        </p:tgtEl>
                                        <p:attrNameLst>
                                          <p:attrName>style.visibility</p:attrName>
                                        </p:attrNameLst>
                                      </p:cBhvr>
                                      <p:to>
                                        <p:strVal val="hidden"/>
                                      </p:to>
                                    </p:set>
                                  </p:childTnLst>
                                </p:cTn>
                              </p:par>
                              <p:par>
                                <p:cTn id="17" presetID="13" presetClass="exit" presetSubtype="16" fill="hold" grpId="0" nodeType="withEffect">
                                  <p:stCondLst>
                                    <p:cond delay="0"/>
                                  </p:stCondLst>
                                  <p:childTnLst>
                                    <p:animEffect transition="out" filter="plus(in)">
                                      <p:cBhvr>
                                        <p:cTn id="18" dur="2000"/>
                                        <p:tgtEl>
                                          <p:spTgt spid="24"/>
                                        </p:tgtEl>
                                      </p:cBhvr>
                                    </p:animEffect>
                                    <p:set>
                                      <p:cBhvr>
                                        <p:cTn id="19" dur="1" fill="hold">
                                          <p:stCondLst>
                                            <p:cond delay="1999"/>
                                          </p:stCondLst>
                                        </p:cTn>
                                        <p:tgtEl>
                                          <p:spTgt spid="24"/>
                                        </p:tgtEl>
                                        <p:attrNameLst>
                                          <p:attrName>style.visibility</p:attrName>
                                        </p:attrNameLst>
                                      </p:cBhvr>
                                      <p:to>
                                        <p:strVal val="hidden"/>
                                      </p:to>
                                    </p:set>
                                  </p:childTnLst>
                                </p:cTn>
                              </p:par>
                              <p:par>
                                <p:cTn id="20" presetID="13" presetClass="exit" presetSubtype="16" fill="hold" grpId="0" nodeType="withEffect">
                                  <p:stCondLst>
                                    <p:cond delay="0"/>
                                  </p:stCondLst>
                                  <p:childTnLst>
                                    <p:animEffect transition="out" filter="plus(in)">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par>
                                <p:cTn id="23" presetID="13" presetClass="exit" presetSubtype="16" fill="hold" grpId="0" nodeType="withEffect">
                                  <p:stCondLst>
                                    <p:cond delay="0"/>
                                  </p:stCondLst>
                                  <p:childTnLst>
                                    <p:animEffect transition="out" filter="plus(in)">
                                      <p:cBhvr>
                                        <p:cTn id="24" dur="2000"/>
                                        <p:tgtEl>
                                          <p:spTgt spid="17"/>
                                        </p:tgtEl>
                                      </p:cBhvr>
                                    </p:animEffect>
                                    <p:set>
                                      <p:cBhvr>
                                        <p:cTn id="25" dur="1" fill="hold">
                                          <p:stCondLst>
                                            <p:cond delay="1999"/>
                                          </p:stCondLst>
                                        </p:cTn>
                                        <p:tgtEl>
                                          <p:spTgt spid="17"/>
                                        </p:tgtEl>
                                        <p:attrNameLst>
                                          <p:attrName>style.visibility</p:attrName>
                                        </p:attrNameLst>
                                      </p:cBhvr>
                                      <p:to>
                                        <p:strVal val="hidden"/>
                                      </p:to>
                                    </p:set>
                                  </p:childTnLst>
                                </p:cTn>
                              </p:par>
                              <p:par>
                                <p:cTn id="26" presetID="13" presetClass="exit" presetSubtype="16" fill="hold" grpId="0" nodeType="withEffect">
                                  <p:stCondLst>
                                    <p:cond delay="0"/>
                                  </p:stCondLst>
                                  <p:childTnLst>
                                    <p:animEffect transition="out" filter="plus(in)">
                                      <p:cBhvr>
                                        <p:cTn id="27" dur="2000"/>
                                        <p:tgtEl>
                                          <p:spTgt spid="18"/>
                                        </p:tgtEl>
                                      </p:cBhvr>
                                    </p:animEffect>
                                    <p:set>
                                      <p:cBhvr>
                                        <p:cTn id="28" dur="1" fill="hold">
                                          <p:stCondLst>
                                            <p:cond delay="1999"/>
                                          </p:stCondLst>
                                        </p:cTn>
                                        <p:tgtEl>
                                          <p:spTgt spid="18"/>
                                        </p:tgtEl>
                                        <p:attrNameLst>
                                          <p:attrName>style.visibility</p:attrName>
                                        </p:attrNameLst>
                                      </p:cBhvr>
                                      <p:to>
                                        <p:strVal val="hidden"/>
                                      </p:to>
                                    </p:set>
                                  </p:childTnLst>
                                </p:cTn>
                              </p:par>
                              <p:par>
                                <p:cTn id="29" presetID="13" presetClass="exit" presetSubtype="16" fill="hold" grpId="0" nodeType="withEffect">
                                  <p:stCondLst>
                                    <p:cond delay="0"/>
                                  </p:stCondLst>
                                  <p:childTnLst>
                                    <p:animEffect transition="out" filter="plus(in)">
                                      <p:cBhvr>
                                        <p:cTn id="30" dur="2000"/>
                                        <p:tgtEl>
                                          <p:spTgt spid="9"/>
                                        </p:tgtEl>
                                      </p:cBhvr>
                                    </p:animEffect>
                                    <p:set>
                                      <p:cBhvr>
                                        <p:cTn id="31" dur="1" fill="hold">
                                          <p:stCondLst>
                                            <p:cond delay="1999"/>
                                          </p:stCondLst>
                                        </p:cTn>
                                        <p:tgtEl>
                                          <p:spTgt spid="9"/>
                                        </p:tgtEl>
                                        <p:attrNameLst>
                                          <p:attrName>style.visibility</p:attrName>
                                        </p:attrNameLst>
                                      </p:cBhvr>
                                      <p:to>
                                        <p:strVal val="hidden"/>
                                      </p:to>
                                    </p:set>
                                  </p:childTnLst>
                                </p:cTn>
                              </p:par>
                              <p:par>
                                <p:cTn id="32" presetID="13" presetClass="exit" presetSubtype="16" fill="hold" grpId="0" nodeType="withEffect">
                                  <p:stCondLst>
                                    <p:cond delay="0"/>
                                  </p:stCondLst>
                                  <p:childTnLst>
                                    <p:animEffect transition="out" filter="plus(in)">
                                      <p:cBhvr>
                                        <p:cTn id="33" dur="2000"/>
                                        <p:tgtEl>
                                          <p:spTgt spid="10"/>
                                        </p:tgtEl>
                                      </p:cBhvr>
                                    </p:animEffect>
                                    <p:set>
                                      <p:cBhvr>
                                        <p:cTn id="34" dur="1" fill="hold">
                                          <p:stCondLst>
                                            <p:cond delay="1999"/>
                                          </p:stCondLst>
                                        </p:cTn>
                                        <p:tgtEl>
                                          <p:spTgt spid="10"/>
                                        </p:tgtEl>
                                        <p:attrNameLst>
                                          <p:attrName>style.visibility</p:attrName>
                                        </p:attrNameLst>
                                      </p:cBhvr>
                                      <p:to>
                                        <p:strVal val="hidden"/>
                                      </p:to>
                                    </p:set>
                                  </p:childTnLst>
                                </p:cTn>
                              </p:par>
                              <p:par>
                                <p:cTn id="35" presetID="13" presetClass="exit" presetSubtype="16" fill="hold" grpId="0" nodeType="withEffect">
                                  <p:stCondLst>
                                    <p:cond delay="0"/>
                                  </p:stCondLst>
                                  <p:childTnLst>
                                    <p:animEffect transition="out" filter="plus(in)">
                                      <p:cBhvr>
                                        <p:cTn id="36" dur="2000"/>
                                        <p:tgtEl>
                                          <p:spTgt spid="19"/>
                                        </p:tgtEl>
                                      </p:cBhvr>
                                    </p:animEffect>
                                    <p:set>
                                      <p:cBhvr>
                                        <p:cTn id="37" dur="1" fill="hold">
                                          <p:stCondLst>
                                            <p:cond delay="1999"/>
                                          </p:stCondLst>
                                        </p:cTn>
                                        <p:tgtEl>
                                          <p:spTgt spid="19"/>
                                        </p:tgtEl>
                                        <p:attrNameLst>
                                          <p:attrName>style.visibility</p:attrName>
                                        </p:attrNameLst>
                                      </p:cBhvr>
                                      <p:to>
                                        <p:strVal val="hidden"/>
                                      </p:to>
                                    </p:set>
                                  </p:childTnLst>
                                </p:cTn>
                              </p:par>
                              <p:par>
                                <p:cTn id="38" presetID="13" presetClass="exit" presetSubtype="16" fill="hold" grpId="0" nodeType="withEffect">
                                  <p:stCondLst>
                                    <p:cond delay="0"/>
                                  </p:stCondLst>
                                  <p:childTnLst>
                                    <p:animEffect transition="out" filter="plus(in)">
                                      <p:cBhvr>
                                        <p:cTn id="39" dur="2000"/>
                                        <p:tgtEl>
                                          <p:spTgt spid="11"/>
                                        </p:tgtEl>
                                      </p:cBhvr>
                                    </p:animEffect>
                                    <p:set>
                                      <p:cBhvr>
                                        <p:cTn id="40" dur="1" fill="hold">
                                          <p:stCondLst>
                                            <p:cond delay="1999"/>
                                          </p:stCondLst>
                                        </p:cTn>
                                        <p:tgtEl>
                                          <p:spTgt spid="11"/>
                                        </p:tgtEl>
                                        <p:attrNameLst>
                                          <p:attrName>style.visibility</p:attrName>
                                        </p:attrNameLst>
                                      </p:cBhvr>
                                      <p:to>
                                        <p:strVal val="hidden"/>
                                      </p:to>
                                    </p:set>
                                  </p:childTnLst>
                                </p:cTn>
                              </p:par>
                              <p:par>
                                <p:cTn id="41" presetID="13" presetClass="exit" presetSubtype="16" fill="hold" grpId="0" nodeType="withEffect">
                                  <p:stCondLst>
                                    <p:cond delay="0"/>
                                  </p:stCondLst>
                                  <p:childTnLst>
                                    <p:animEffect transition="out" filter="plus(in)">
                                      <p:cBhvr>
                                        <p:cTn id="42" dur="2000"/>
                                        <p:tgtEl>
                                          <p:spTgt spid="12"/>
                                        </p:tgtEl>
                                      </p:cBhvr>
                                    </p:animEffect>
                                    <p:set>
                                      <p:cBhvr>
                                        <p:cTn id="43" dur="1" fill="hold">
                                          <p:stCondLst>
                                            <p:cond delay="1999"/>
                                          </p:stCondLst>
                                        </p:cTn>
                                        <p:tgtEl>
                                          <p:spTgt spid="12"/>
                                        </p:tgtEl>
                                        <p:attrNameLst>
                                          <p:attrName>style.visibility</p:attrName>
                                        </p:attrNameLst>
                                      </p:cBhvr>
                                      <p:to>
                                        <p:strVal val="hidden"/>
                                      </p:to>
                                    </p:set>
                                  </p:childTnLst>
                                </p:cTn>
                              </p:par>
                              <p:par>
                                <p:cTn id="44" presetID="13" presetClass="exit" presetSubtype="16" fill="hold" grpId="0" nodeType="withEffect">
                                  <p:stCondLst>
                                    <p:cond delay="0"/>
                                  </p:stCondLst>
                                  <p:childTnLst>
                                    <p:animEffect transition="out" filter="plus(in)">
                                      <p:cBhvr>
                                        <p:cTn id="45" dur="2000"/>
                                        <p:tgtEl>
                                          <p:spTgt spid="21"/>
                                        </p:tgtEl>
                                      </p:cBhvr>
                                    </p:animEffect>
                                    <p:set>
                                      <p:cBhvr>
                                        <p:cTn id="46" dur="1" fill="hold">
                                          <p:stCondLst>
                                            <p:cond delay="1999"/>
                                          </p:stCondLst>
                                        </p:cTn>
                                        <p:tgtEl>
                                          <p:spTgt spid="21"/>
                                        </p:tgtEl>
                                        <p:attrNameLst>
                                          <p:attrName>style.visibility</p:attrName>
                                        </p:attrNameLst>
                                      </p:cBhvr>
                                      <p:to>
                                        <p:strVal val="hidden"/>
                                      </p:to>
                                    </p:set>
                                  </p:childTnLst>
                                </p:cTn>
                              </p:par>
                              <p:par>
                                <p:cTn id="47" presetID="13" presetClass="exit" presetSubtype="16" fill="hold" grpId="0" nodeType="withEffect">
                                  <p:stCondLst>
                                    <p:cond delay="0"/>
                                  </p:stCondLst>
                                  <p:childTnLst>
                                    <p:animEffect transition="out" filter="plus(in)">
                                      <p:cBhvr>
                                        <p:cTn id="48" dur="2000"/>
                                        <p:tgtEl>
                                          <p:spTgt spid="13"/>
                                        </p:tgtEl>
                                      </p:cBhvr>
                                    </p:animEffect>
                                    <p:set>
                                      <p:cBhvr>
                                        <p:cTn id="49" dur="1" fill="hold">
                                          <p:stCondLst>
                                            <p:cond delay="1999"/>
                                          </p:stCondLst>
                                        </p:cTn>
                                        <p:tgtEl>
                                          <p:spTgt spid="13"/>
                                        </p:tgtEl>
                                        <p:attrNameLst>
                                          <p:attrName>style.visibility</p:attrName>
                                        </p:attrNameLst>
                                      </p:cBhvr>
                                      <p:to>
                                        <p:strVal val="hidden"/>
                                      </p:to>
                                    </p:set>
                                  </p:childTnLst>
                                </p:cTn>
                              </p:par>
                              <p:par>
                                <p:cTn id="50" presetID="13" presetClass="exit" presetSubtype="16" fill="hold" grpId="0" nodeType="withEffect">
                                  <p:stCondLst>
                                    <p:cond delay="0"/>
                                  </p:stCondLst>
                                  <p:childTnLst>
                                    <p:animEffect transition="out" filter="plus(in)">
                                      <p:cBhvr>
                                        <p:cTn id="51" dur="2000"/>
                                        <p:tgtEl>
                                          <p:spTgt spid="22"/>
                                        </p:tgtEl>
                                      </p:cBhvr>
                                    </p:animEffect>
                                    <p:set>
                                      <p:cBhvr>
                                        <p:cTn id="52" dur="1" fill="hold">
                                          <p:stCondLst>
                                            <p:cond delay="1999"/>
                                          </p:stCondLst>
                                        </p:cTn>
                                        <p:tgtEl>
                                          <p:spTgt spid="22"/>
                                        </p:tgtEl>
                                        <p:attrNameLst>
                                          <p:attrName>style.visibility</p:attrName>
                                        </p:attrNameLst>
                                      </p:cBhvr>
                                      <p:to>
                                        <p:strVal val="hidden"/>
                                      </p:to>
                                    </p:set>
                                  </p:childTnLst>
                                </p:cTn>
                              </p:par>
                              <p:par>
                                <p:cTn id="53" presetID="13" presetClass="exit" presetSubtype="16" fill="hold" grpId="0" nodeType="withEffect">
                                  <p:stCondLst>
                                    <p:cond delay="0"/>
                                  </p:stCondLst>
                                  <p:childTnLst>
                                    <p:animEffect transition="out" filter="plus(in)">
                                      <p:cBhvr>
                                        <p:cTn id="54" dur="2000"/>
                                        <p:tgtEl>
                                          <p:spTgt spid="5"/>
                                        </p:tgtEl>
                                      </p:cBhvr>
                                    </p:animEffect>
                                    <p:set>
                                      <p:cBhvr>
                                        <p:cTn id="55" dur="1" fill="hold">
                                          <p:stCondLst>
                                            <p:cond delay="1999"/>
                                          </p:stCondLst>
                                        </p:cTn>
                                        <p:tgtEl>
                                          <p:spTgt spid="5"/>
                                        </p:tgtEl>
                                        <p:attrNameLst>
                                          <p:attrName>style.visibility</p:attrName>
                                        </p:attrNameLst>
                                      </p:cBhvr>
                                      <p:to>
                                        <p:strVal val="hidden"/>
                                      </p:to>
                                    </p:set>
                                  </p:childTnLst>
                                </p:cTn>
                              </p:par>
                              <p:par>
                                <p:cTn id="56" presetID="13" presetClass="exit" presetSubtype="16" fill="hold" nodeType="withEffect">
                                  <p:stCondLst>
                                    <p:cond delay="0"/>
                                  </p:stCondLst>
                                  <p:childTnLst>
                                    <p:animEffect transition="out" filter="plus(in)">
                                      <p:cBhvr>
                                        <p:cTn id="57" dur="2000"/>
                                        <p:tgtEl>
                                          <p:spTgt spid="41"/>
                                        </p:tgtEl>
                                      </p:cBhvr>
                                    </p:animEffect>
                                    <p:set>
                                      <p:cBhvr>
                                        <p:cTn id="58" dur="1" fill="hold">
                                          <p:stCondLst>
                                            <p:cond delay="1999"/>
                                          </p:stCondLst>
                                        </p:cTn>
                                        <p:tgtEl>
                                          <p:spTgt spid="41"/>
                                        </p:tgtEl>
                                        <p:attrNameLst>
                                          <p:attrName>style.visibility</p:attrName>
                                        </p:attrNameLst>
                                      </p:cBhvr>
                                      <p:to>
                                        <p:strVal val="hidden"/>
                                      </p:to>
                                    </p:set>
                                  </p:childTnLst>
                                </p:cTn>
                              </p:par>
                              <p:par>
                                <p:cTn id="59" presetID="13" presetClass="exit" presetSubtype="16" fill="hold" grpId="0" nodeType="withEffect">
                                  <p:stCondLst>
                                    <p:cond delay="0"/>
                                  </p:stCondLst>
                                  <p:childTnLst>
                                    <p:animEffect transition="out" filter="plus(in)">
                                      <p:cBhvr>
                                        <p:cTn id="60" dur="2000"/>
                                        <p:tgtEl>
                                          <p:spTgt spid="62"/>
                                        </p:tgtEl>
                                      </p:cBhvr>
                                    </p:animEffect>
                                    <p:set>
                                      <p:cBhvr>
                                        <p:cTn id="61" dur="1" fill="hold">
                                          <p:stCondLst>
                                            <p:cond delay="1999"/>
                                          </p:stCondLst>
                                        </p:cTn>
                                        <p:tgtEl>
                                          <p:spTgt spid="62"/>
                                        </p:tgtEl>
                                        <p:attrNameLst>
                                          <p:attrName>style.visibility</p:attrName>
                                        </p:attrNameLst>
                                      </p:cBhvr>
                                      <p:to>
                                        <p:strVal val="hidden"/>
                                      </p:to>
                                    </p:set>
                                  </p:childTnLst>
                                </p:cTn>
                              </p:par>
                              <p:par>
                                <p:cTn id="62" presetID="13" presetClass="exit" presetSubtype="16" fill="hold" nodeType="withEffect">
                                  <p:stCondLst>
                                    <p:cond delay="0"/>
                                  </p:stCondLst>
                                  <p:childTnLst>
                                    <p:animEffect transition="out" filter="plus(in)">
                                      <p:cBhvr>
                                        <p:cTn id="63" dur="2000"/>
                                        <p:tgtEl>
                                          <p:spTgt spid="39"/>
                                        </p:tgtEl>
                                      </p:cBhvr>
                                    </p:animEffect>
                                    <p:set>
                                      <p:cBhvr>
                                        <p:cTn id="64" dur="1" fill="hold">
                                          <p:stCondLst>
                                            <p:cond delay="1999"/>
                                          </p:stCondLst>
                                        </p:cTn>
                                        <p:tgtEl>
                                          <p:spTgt spid="39"/>
                                        </p:tgtEl>
                                        <p:attrNameLst>
                                          <p:attrName>style.visibility</p:attrName>
                                        </p:attrNameLst>
                                      </p:cBhvr>
                                      <p:to>
                                        <p:strVal val="hidden"/>
                                      </p:to>
                                    </p:set>
                                  </p:childTnLst>
                                </p:cTn>
                              </p:par>
                              <p:par>
                                <p:cTn id="65" presetID="13" presetClass="exit" presetSubtype="16" fill="hold" grpId="0" nodeType="withEffect">
                                  <p:stCondLst>
                                    <p:cond delay="0"/>
                                  </p:stCondLst>
                                  <p:childTnLst>
                                    <p:animEffect transition="out" filter="plus(in)">
                                      <p:cBhvr>
                                        <p:cTn id="66" dur="2000"/>
                                        <p:tgtEl>
                                          <p:spTgt spid="51"/>
                                        </p:tgtEl>
                                      </p:cBhvr>
                                    </p:animEffect>
                                    <p:set>
                                      <p:cBhvr>
                                        <p:cTn id="67" dur="1" fill="hold">
                                          <p:stCondLst>
                                            <p:cond delay="1999"/>
                                          </p:stCondLst>
                                        </p:cTn>
                                        <p:tgtEl>
                                          <p:spTgt spid="51"/>
                                        </p:tgtEl>
                                        <p:attrNameLst>
                                          <p:attrName>style.visibility</p:attrName>
                                        </p:attrNameLst>
                                      </p:cBhvr>
                                      <p:to>
                                        <p:strVal val="hidden"/>
                                      </p:to>
                                    </p:set>
                                  </p:childTnLst>
                                </p:cTn>
                              </p:par>
                              <p:par>
                                <p:cTn id="68" presetID="13" presetClass="exit" presetSubtype="16" fill="hold" nodeType="withEffect">
                                  <p:stCondLst>
                                    <p:cond delay="0"/>
                                  </p:stCondLst>
                                  <p:childTnLst>
                                    <p:animEffect transition="out" filter="plus(in)">
                                      <p:cBhvr>
                                        <p:cTn id="69" dur="2000"/>
                                        <p:tgtEl>
                                          <p:spTgt spid="37"/>
                                        </p:tgtEl>
                                      </p:cBhvr>
                                    </p:animEffect>
                                    <p:set>
                                      <p:cBhvr>
                                        <p:cTn id="70" dur="1" fill="hold">
                                          <p:stCondLst>
                                            <p:cond delay="1999"/>
                                          </p:stCondLst>
                                        </p:cTn>
                                        <p:tgtEl>
                                          <p:spTgt spid="37"/>
                                        </p:tgtEl>
                                        <p:attrNameLst>
                                          <p:attrName>style.visibility</p:attrName>
                                        </p:attrNameLst>
                                      </p:cBhvr>
                                      <p:to>
                                        <p:strVal val="hidden"/>
                                      </p:to>
                                    </p:set>
                                  </p:childTnLst>
                                </p:cTn>
                              </p:par>
                              <p:par>
                                <p:cTn id="71" presetID="13" presetClass="exit" presetSubtype="16" fill="hold" grpId="0" nodeType="withEffect">
                                  <p:stCondLst>
                                    <p:cond delay="0"/>
                                  </p:stCondLst>
                                  <p:childTnLst>
                                    <p:animEffect transition="out" filter="plus(in)">
                                      <p:cBhvr>
                                        <p:cTn id="72" dur="2000"/>
                                        <p:tgtEl>
                                          <p:spTgt spid="56"/>
                                        </p:tgtEl>
                                      </p:cBhvr>
                                    </p:animEffect>
                                    <p:set>
                                      <p:cBhvr>
                                        <p:cTn id="73" dur="1" fill="hold">
                                          <p:stCondLst>
                                            <p:cond delay="1999"/>
                                          </p:stCondLst>
                                        </p:cTn>
                                        <p:tgtEl>
                                          <p:spTgt spid="56"/>
                                        </p:tgtEl>
                                        <p:attrNameLst>
                                          <p:attrName>style.visibility</p:attrName>
                                        </p:attrNameLst>
                                      </p:cBhvr>
                                      <p:to>
                                        <p:strVal val="hidden"/>
                                      </p:to>
                                    </p:set>
                                  </p:childTnLst>
                                </p:cTn>
                              </p:par>
                              <p:par>
                                <p:cTn id="74" presetID="13" presetClass="exit" presetSubtype="16" fill="hold" nodeType="withEffect">
                                  <p:stCondLst>
                                    <p:cond delay="0"/>
                                  </p:stCondLst>
                                  <p:childTnLst>
                                    <p:animEffect transition="out" filter="plus(in)">
                                      <p:cBhvr>
                                        <p:cTn id="75" dur="2000"/>
                                        <p:tgtEl>
                                          <p:spTgt spid="36"/>
                                        </p:tgtEl>
                                      </p:cBhvr>
                                    </p:animEffect>
                                    <p:set>
                                      <p:cBhvr>
                                        <p:cTn id="76" dur="1" fill="hold">
                                          <p:stCondLst>
                                            <p:cond delay="1999"/>
                                          </p:stCondLst>
                                        </p:cTn>
                                        <p:tgtEl>
                                          <p:spTgt spid="36"/>
                                        </p:tgtEl>
                                        <p:attrNameLst>
                                          <p:attrName>style.visibility</p:attrName>
                                        </p:attrNameLst>
                                      </p:cBhvr>
                                      <p:to>
                                        <p:strVal val="hidden"/>
                                      </p:to>
                                    </p:set>
                                  </p:childTnLst>
                                </p:cTn>
                              </p:par>
                              <p:par>
                                <p:cTn id="77" presetID="13" presetClass="exit" presetSubtype="16" fill="hold" grpId="0" nodeType="withEffect">
                                  <p:stCondLst>
                                    <p:cond delay="0"/>
                                  </p:stCondLst>
                                  <p:childTnLst>
                                    <p:animEffect transition="out" filter="plus(in)">
                                      <p:cBhvr>
                                        <p:cTn id="78" dur="2000"/>
                                        <p:tgtEl>
                                          <p:spTgt spid="57"/>
                                        </p:tgtEl>
                                      </p:cBhvr>
                                    </p:animEffect>
                                    <p:set>
                                      <p:cBhvr>
                                        <p:cTn id="79" dur="1" fill="hold">
                                          <p:stCondLst>
                                            <p:cond delay="1999"/>
                                          </p:stCondLst>
                                        </p:cTn>
                                        <p:tgtEl>
                                          <p:spTgt spid="57"/>
                                        </p:tgtEl>
                                        <p:attrNameLst>
                                          <p:attrName>style.visibility</p:attrName>
                                        </p:attrNameLst>
                                      </p:cBhvr>
                                      <p:to>
                                        <p:strVal val="hidden"/>
                                      </p:to>
                                    </p:set>
                                  </p:childTnLst>
                                </p:cTn>
                              </p:par>
                              <p:par>
                                <p:cTn id="80" presetID="13" presetClass="exit" presetSubtype="16" fill="hold" nodeType="withEffect">
                                  <p:stCondLst>
                                    <p:cond delay="0"/>
                                  </p:stCondLst>
                                  <p:childTnLst>
                                    <p:animEffect transition="out" filter="plus(in)">
                                      <p:cBhvr>
                                        <p:cTn id="81" dur="2000"/>
                                        <p:tgtEl>
                                          <p:spTgt spid="35"/>
                                        </p:tgtEl>
                                      </p:cBhvr>
                                    </p:animEffect>
                                    <p:set>
                                      <p:cBhvr>
                                        <p:cTn id="82" dur="1" fill="hold">
                                          <p:stCondLst>
                                            <p:cond delay="1999"/>
                                          </p:stCondLst>
                                        </p:cTn>
                                        <p:tgtEl>
                                          <p:spTgt spid="35"/>
                                        </p:tgtEl>
                                        <p:attrNameLst>
                                          <p:attrName>style.visibility</p:attrName>
                                        </p:attrNameLst>
                                      </p:cBhvr>
                                      <p:to>
                                        <p:strVal val="hidden"/>
                                      </p:to>
                                    </p:set>
                                  </p:childTnLst>
                                </p:cTn>
                              </p:par>
                              <p:par>
                                <p:cTn id="83" presetID="13" presetClass="exit" presetSubtype="16" fill="hold" grpId="0" nodeType="withEffect">
                                  <p:stCondLst>
                                    <p:cond delay="0"/>
                                  </p:stCondLst>
                                  <p:childTnLst>
                                    <p:animEffect transition="out" filter="plus(in)">
                                      <p:cBhvr>
                                        <p:cTn id="84" dur="2000"/>
                                        <p:tgtEl>
                                          <p:spTgt spid="58"/>
                                        </p:tgtEl>
                                      </p:cBhvr>
                                    </p:animEffect>
                                    <p:set>
                                      <p:cBhvr>
                                        <p:cTn id="85" dur="1" fill="hold">
                                          <p:stCondLst>
                                            <p:cond delay="1999"/>
                                          </p:stCondLst>
                                        </p:cTn>
                                        <p:tgtEl>
                                          <p:spTgt spid="58"/>
                                        </p:tgtEl>
                                        <p:attrNameLst>
                                          <p:attrName>style.visibility</p:attrName>
                                        </p:attrNameLst>
                                      </p:cBhvr>
                                      <p:to>
                                        <p:strVal val="hidden"/>
                                      </p:to>
                                    </p:set>
                                  </p:childTnLst>
                                </p:cTn>
                              </p:par>
                              <p:par>
                                <p:cTn id="86" presetID="13" presetClass="exit" presetSubtype="16" fill="hold" nodeType="withEffect">
                                  <p:stCondLst>
                                    <p:cond delay="0"/>
                                  </p:stCondLst>
                                  <p:childTnLst>
                                    <p:animEffect transition="out" filter="plus(in)">
                                      <p:cBhvr>
                                        <p:cTn id="87" dur="2000"/>
                                        <p:tgtEl>
                                          <p:spTgt spid="42"/>
                                        </p:tgtEl>
                                      </p:cBhvr>
                                    </p:animEffect>
                                    <p:set>
                                      <p:cBhvr>
                                        <p:cTn id="88" dur="1" fill="hold">
                                          <p:stCondLst>
                                            <p:cond delay="1999"/>
                                          </p:stCondLst>
                                        </p:cTn>
                                        <p:tgtEl>
                                          <p:spTgt spid="42"/>
                                        </p:tgtEl>
                                        <p:attrNameLst>
                                          <p:attrName>style.visibility</p:attrName>
                                        </p:attrNameLst>
                                      </p:cBhvr>
                                      <p:to>
                                        <p:strVal val="hidden"/>
                                      </p:to>
                                    </p:set>
                                  </p:childTnLst>
                                </p:cTn>
                              </p:par>
                              <p:par>
                                <p:cTn id="89" presetID="13" presetClass="exit" presetSubtype="16" fill="hold" grpId="0" nodeType="withEffect">
                                  <p:stCondLst>
                                    <p:cond delay="0"/>
                                  </p:stCondLst>
                                  <p:childTnLst>
                                    <p:animEffect transition="out" filter="plus(in)">
                                      <p:cBhvr>
                                        <p:cTn id="90" dur="2000"/>
                                        <p:tgtEl>
                                          <p:spTgt spid="59"/>
                                        </p:tgtEl>
                                      </p:cBhvr>
                                    </p:animEffect>
                                    <p:set>
                                      <p:cBhvr>
                                        <p:cTn id="91" dur="1" fill="hold">
                                          <p:stCondLst>
                                            <p:cond delay="1999"/>
                                          </p:stCondLst>
                                        </p:cTn>
                                        <p:tgtEl>
                                          <p:spTgt spid="59"/>
                                        </p:tgtEl>
                                        <p:attrNameLst>
                                          <p:attrName>style.visibility</p:attrName>
                                        </p:attrNameLst>
                                      </p:cBhvr>
                                      <p:to>
                                        <p:strVal val="hidden"/>
                                      </p:to>
                                    </p:set>
                                  </p:childTnLst>
                                </p:cTn>
                              </p:par>
                              <p:par>
                                <p:cTn id="92" presetID="13" presetClass="exit" presetSubtype="16" fill="hold" nodeType="withEffect">
                                  <p:stCondLst>
                                    <p:cond delay="0"/>
                                  </p:stCondLst>
                                  <p:childTnLst>
                                    <p:animEffect transition="out" filter="plus(in)">
                                      <p:cBhvr>
                                        <p:cTn id="93" dur="2000"/>
                                        <p:tgtEl>
                                          <p:spTgt spid="34"/>
                                        </p:tgtEl>
                                      </p:cBhvr>
                                    </p:animEffect>
                                    <p:set>
                                      <p:cBhvr>
                                        <p:cTn id="94" dur="1" fill="hold">
                                          <p:stCondLst>
                                            <p:cond delay="1999"/>
                                          </p:stCondLst>
                                        </p:cTn>
                                        <p:tgtEl>
                                          <p:spTgt spid="34"/>
                                        </p:tgtEl>
                                        <p:attrNameLst>
                                          <p:attrName>style.visibility</p:attrName>
                                        </p:attrNameLst>
                                      </p:cBhvr>
                                      <p:to>
                                        <p:strVal val="hidden"/>
                                      </p:to>
                                    </p:set>
                                  </p:childTnLst>
                                </p:cTn>
                              </p:par>
                              <p:par>
                                <p:cTn id="95" presetID="13" presetClass="exit" presetSubtype="16" fill="hold" grpId="0" nodeType="withEffect">
                                  <p:stCondLst>
                                    <p:cond delay="0"/>
                                  </p:stCondLst>
                                  <p:childTnLst>
                                    <p:animEffect transition="out" filter="plus(in)">
                                      <p:cBhvr>
                                        <p:cTn id="96" dur="2000"/>
                                        <p:tgtEl>
                                          <p:spTgt spid="60"/>
                                        </p:tgtEl>
                                      </p:cBhvr>
                                    </p:animEffect>
                                    <p:set>
                                      <p:cBhvr>
                                        <p:cTn id="97" dur="1" fill="hold">
                                          <p:stCondLst>
                                            <p:cond delay="1999"/>
                                          </p:stCondLst>
                                        </p:cTn>
                                        <p:tgtEl>
                                          <p:spTgt spid="60"/>
                                        </p:tgtEl>
                                        <p:attrNameLst>
                                          <p:attrName>style.visibility</p:attrName>
                                        </p:attrNameLst>
                                      </p:cBhvr>
                                      <p:to>
                                        <p:strVal val="hidden"/>
                                      </p:to>
                                    </p:set>
                                  </p:childTnLst>
                                </p:cTn>
                              </p:par>
                              <p:par>
                                <p:cTn id="98" presetID="13" presetClass="exit" presetSubtype="16" fill="hold" nodeType="withEffect">
                                  <p:stCondLst>
                                    <p:cond delay="0"/>
                                  </p:stCondLst>
                                  <p:childTnLst>
                                    <p:animEffect transition="out" filter="plus(in)">
                                      <p:cBhvr>
                                        <p:cTn id="99" dur="2000"/>
                                        <p:tgtEl>
                                          <p:spTgt spid="33"/>
                                        </p:tgtEl>
                                      </p:cBhvr>
                                    </p:animEffect>
                                    <p:set>
                                      <p:cBhvr>
                                        <p:cTn id="100" dur="1" fill="hold">
                                          <p:stCondLst>
                                            <p:cond delay="1999"/>
                                          </p:stCondLst>
                                        </p:cTn>
                                        <p:tgtEl>
                                          <p:spTgt spid="33"/>
                                        </p:tgtEl>
                                        <p:attrNameLst>
                                          <p:attrName>style.visibility</p:attrName>
                                        </p:attrNameLst>
                                      </p:cBhvr>
                                      <p:to>
                                        <p:strVal val="hidden"/>
                                      </p:to>
                                    </p:set>
                                  </p:childTnLst>
                                </p:cTn>
                              </p:par>
                              <p:par>
                                <p:cTn id="101" presetID="13" presetClass="exit" presetSubtype="16" fill="hold" grpId="0" nodeType="withEffect">
                                  <p:stCondLst>
                                    <p:cond delay="0"/>
                                  </p:stCondLst>
                                  <p:childTnLst>
                                    <p:animEffect transition="out" filter="plus(in)">
                                      <p:cBhvr>
                                        <p:cTn id="102" dur="2000"/>
                                        <p:tgtEl>
                                          <p:spTgt spid="61"/>
                                        </p:tgtEl>
                                      </p:cBhvr>
                                    </p:animEffect>
                                    <p:set>
                                      <p:cBhvr>
                                        <p:cTn id="103" dur="1" fill="hold">
                                          <p:stCondLst>
                                            <p:cond delay="1999"/>
                                          </p:stCondLst>
                                        </p:cTn>
                                        <p:tgtEl>
                                          <p:spTgt spid="61"/>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64" presetClass="path" presetSubtype="0" accel="50000" decel="50000" fill="hold" nodeType="clickEffect">
                                  <p:stCondLst>
                                    <p:cond delay="0"/>
                                  </p:stCondLst>
                                  <p:childTnLst>
                                    <p:animMotion origin="layout" path="M 1.94444E-6 -1.38728E-6 L -0.00174 -0.17734 " pathEditMode="relative" rAng="0" ptsTypes="AA">
                                      <p:cBhvr>
                                        <p:cTn id="107" dur="2000" fill="hold"/>
                                        <p:tgtEl>
                                          <p:spTgt spid="2"/>
                                        </p:tgtEl>
                                        <p:attrNameLst>
                                          <p:attrName>ppt_x</p:attrName>
                                          <p:attrName>ppt_y</p:attrName>
                                        </p:attrNameLst>
                                      </p:cBhvr>
                                      <p:rCtr x="-1" y="-89"/>
                                    </p:animMotion>
                                  </p:childTnLst>
                                </p:cTn>
                              </p:par>
                            </p:childTnLst>
                          </p:cTn>
                        </p:par>
                      </p:childTnLst>
                    </p:cTn>
                  </p:par>
                  <p:par>
                    <p:cTn id="108" fill="hold">
                      <p:stCondLst>
                        <p:cond delay="indefinite"/>
                      </p:stCondLst>
                      <p:childTnLst>
                        <p:par>
                          <p:cTn id="109" fill="hold">
                            <p:stCondLst>
                              <p:cond delay="0"/>
                            </p:stCondLst>
                            <p:childTnLst>
                              <p:par>
                                <p:cTn id="110" presetID="7" presetClass="entr" presetSubtype="4" fill="hold" nodeType="click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additive="base">
                                        <p:cTn id="112" dur="2000" fill="hold"/>
                                        <p:tgtEl>
                                          <p:spTgt spid="14"/>
                                        </p:tgtEl>
                                        <p:attrNameLst>
                                          <p:attrName>ppt_x</p:attrName>
                                        </p:attrNameLst>
                                      </p:cBhvr>
                                      <p:tavLst>
                                        <p:tav tm="0">
                                          <p:val>
                                            <p:strVal val="#ppt_x"/>
                                          </p:val>
                                        </p:tav>
                                        <p:tav tm="100000">
                                          <p:val>
                                            <p:strVal val="#ppt_x"/>
                                          </p:val>
                                        </p:tav>
                                      </p:tavLst>
                                    </p:anim>
                                    <p:anim calcmode="lin" valueType="num">
                                      <p:cBhvr additive="base">
                                        <p:cTn id="113" dur="2000" fill="hold"/>
                                        <p:tgtEl>
                                          <p:spTgt spid="14"/>
                                        </p:tgtEl>
                                        <p:attrNameLst>
                                          <p:attrName>ppt_y</p:attrName>
                                        </p:attrNameLst>
                                      </p:cBhvr>
                                      <p:tavLst>
                                        <p:tav tm="0">
                                          <p:val>
                                            <p:strVal val="1+#ppt_h/2"/>
                                          </p:val>
                                        </p:tav>
                                        <p:tav tm="100000">
                                          <p:val>
                                            <p:strVal val="#ppt_y"/>
                                          </p:val>
                                        </p:tav>
                                      </p:tavLst>
                                    </p:anim>
                                  </p:childTnLst>
                                </p:cTn>
                              </p:par>
                              <p:par>
                                <p:cTn id="114" presetID="7" presetClass="entr" presetSubtype="4" fill="hold" nodeType="withEffect">
                                  <p:stCondLst>
                                    <p:cond delay="0"/>
                                  </p:stCondLst>
                                  <p:childTnLst>
                                    <p:set>
                                      <p:cBhvr>
                                        <p:cTn id="115" dur="1" fill="hold">
                                          <p:stCondLst>
                                            <p:cond delay="0"/>
                                          </p:stCondLst>
                                        </p:cTn>
                                        <p:tgtEl>
                                          <p:spTgt spid="15"/>
                                        </p:tgtEl>
                                        <p:attrNameLst>
                                          <p:attrName>style.visibility</p:attrName>
                                        </p:attrNameLst>
                                      </p:cBhvr>
                                      <p:to>
                                        <p:strVal val="visible"/>
                                      </p:to>
                                    </p:set>
                                    <p:anim calcmode="lin" valueType="num">
                                      <p:cBhvr additive="base">
                                        <p:cTn id="116" dur="2000" fill="hold"/>
                                        <p:tgtEl>
                                          <p:spTgt spid="15"/>
                                        </p:tgtEl>
                                        <p:attrNameLst>
                                          <p:attrName>ppt_x</p:attrName>
                                        </p:attrNameLst>
                                      </p:cBhvr>
                                      <p:tavLst>
                                        <p:tav tm="0">
                                          <p:val>
                                            <p:strVal val="#ppt_x"/>
                                          </p:val>
                                        </p:tav>
                                        <p:tav tm="100000">
                                          <p:val>
                                            <p:strVal val="#ppt_x"/>
                                          </p:val>
                                        </p:tav>
                                      </p:tavLst>
                                    </p:anim>
                                    <p:anim calcmode="lin" valueType="num">
                                      <p:cBhvr additive="base">
                                        <p:cTn id="117" dur="2000" fill="hold"/>
                                        <p:tgtEl>
                                          <p:spTgt spid="15"/>
                                        </p:tgtEl>
                                        <p:attrNameLst>
                                          <p:attrName>ppt_y</p:attrName>
                                        </p:attrNameLst>
                                      </p:cBhvr>
                                      <p:tavLst>
                                        <p:tav tm="0">
                                          <p:val>
                                            <p:strVal val="1+#ppt_h/2"/>
                                          </p:val>
                                        </p:tav>
                                        <p:tav tm="100000">
                                          <p:val>
                                            <p:strVal val="#ppt_y"/>
                                          </p:val>
                                        </p:tav>
                                      </p:tavLst>
                                    </p:anim>
                                  </p:childTnLst>
                                </p:cTn>
                              </p:par>
                              <p:par>
                                <p:cTn id="118" presetID="7" presetClass="entr" presetSubtype="4" fill="hold" nodeType="withEffect">
                                  <p:stCondLst>
                                    <p:cond delay="0"/>
                                  </p:stCondLst>
                                  <p:childTnLst>
                                    <p:set>
                                      <p:cBhvr>
                                        <p:cTn id="119" dur="1" fill="hold">
                                          <p:stCondLst>
                                            <p:cond delay="0"/>
                                          </p:stCondLst>
                                        </p:cTn>
                                        <p:tgtEl>
                                          <p:spTgt spid="23"/>
                                        </p:tgtEl>
                                        <p:attrNameLst>
                                          <p:attrName>style.visibility</p:attrName>
                                        </p:attrNameLst>
                                      </p:cBhvr>
                                      <p:to>
                                        <p:strVal val="visible"/>
                                      </p:to>
                                    </p:set>
                                    <p:anim calcmode="lin" valueType="num">
                                      <p:cBhvr additive="base">
                                        <p:cTn id="120" dur="2000" fill="hold"/>
                                        <p:tgtEl>
                                          <p:spTgt spid="23"/>
                                        </p:tgtEl>
                                        <p:attrNameLst>
                                          <p:attrName>ppt_x</p:attrName>
                                        </p:attrNameLst>
                                      </p:cBhvr>
                                      <p:tavLst>
                                        <p:tav tm="0">
                                          <p:val>
                                            <p:strVal val="#ppt_x"/>
                                          </p:val>
                                        </p:tav>
                                        <p:tav tm="100000">
                                          <p:val>
                                            <p:strVal val="#ppt_x"/>
                                          </p:val>
                                        </p:tav>
                                      </p:tavLst>
                                    </p:anim>
                                    <p:anim calcmode="lin" valueType="num">
                                      <p:cBhvr additive="base">
                                        <p:cTn id="121" dur="2000" fill="hold"/>
                                        <p:tgtEl>
                                          <p:spTgt spid="23"/>
                                        </p:tgtEl>
                                        <p:attrNameLst>
                                          <p:attrName>ppt_y</p:attrName>
                                        </p:attrNameLst>
                                      </p:cBhvr>
                                      <p:tavLst>
                                        <p:tav tm="0">
                                          <p:val>
                                            <p:strVal val="1+#ppt_h/2"/>
                                          </p:val>
                                        </p:tav>
                                        <p:tav tm="100000">
                                          <p:val>
                                            <p:strVal val="#ppt_y"/>
                                          </p:val>
                                        </p:tav>
                                      </p:tavLst>
                                    </p:anim>
                                  </p:childTnLst>
                                </p:cTn>
                              </p:par>
                              <p:par>
                                <p:cTn id="122" presetID="7" presetClass="entr" presetSubtype="4" fill="hold" nodeType="withEffect">
                                  <p:stCondLst>
                                    <p:cond delay="0"/>
                                  </p:stCondLst>
                                  <p:childTnLst>
                                    <p:set>
                                      <p:cBhvr>
                                        <p:cTn id="123" dur="1" fill="hold">
                                          <p:stCondLst>
                                            <p:cond delay="0"/>
                                          </p:stCondLst>
                                        </p:cTn>
                                        <p:tgtEl>
                                          <p:spTgt spid="26"/>
                                        </p:tgtEl>
                                        <p:attrNameLst>
                                          <p:attrName>style.visibility</p:attrName>
                                        </p:attrNameLst>
                                      </p:cBhvr>
                                      <p:to>
                                        <p:strVal val="visible"/>
                                      </p:to>
                                    </p:set>
                                    <p:anim calcmode="lin" valueType="num">
                                      <p:cBhvr additive="base">
                                        <p:cTn id="124" dur="2000" fill="hold"/>
                                        <p:tgtEl>
                                          <p:spTgt spid="26"/>
                                        </p:tgtEl>
                                        <p:attrNameLst>
                                          <p:attrName>ppt_x</p:attrName>
                                        </p:attrNameLst>
                                      </p:cBhvr>
                                      <p:tavLst>
                                        <p:tav tm="0">
                                          <p:val>
                                            <p:strVal val="#ppt_x"/>
                                          </p:val>
                                        </p:tav>
                                        <p:tav tm="100000">
                                          <p:val>
                                            <p:strVal val="#ppt_x"/>
                                          </p:val>
                                        </p:tav>
                                      </p:tavLst>
                                    </p:anim>
                                    <p:anim calcmode="lin" valueType="num">
                                      <p:cBhvr additive="base">
                                        <p:cTn id="125" dur="2000" fill="hold"/>
                                        <p:tgtEl>
                                          <p:spTgt spid="26"/>
                                        </p:tgtEl>
                                        <p:attrNameLst>
                                          <p:attrName>ppt_y</p:attrName>
                                        </p:attrNameLst>
                                      </p:cBhvr>
                                      <p:tavLst>
                                        <p:tav tm="0">
                                          <p:val>
                                            <p:strVal val="1+#ppt_h/2"/>
                                          </p:val>
                                        </p:tav>
                                        <p:tav tm="100000">
                                          <p:val>
                                            <p:strVal val="#ppt_y"/>
                                          </p:val>
                                        </p:tav>
                                      </p:tavLst>
                                    </p:anim>
                                  </p:childTnLst>
                                </p:cTn>
                              </p:par>
                              <p:par>
                                <p:cTn id="126" presetID="7" presetClass="entr" presetSubtype="4" fill="hold" nodeType="withEffect">
                                  <p:stCondLst>
                                    <p:cond delay="0"/>
                                  </p:stCondLst>
                                  <p:childTnLst>
                                    <p:set>
                                      <p:cBhvr>
                                        <p:cTn id="127" dur="1" fill="hold">
                                          <p:stCondLst>
                                            <p:cond delay="0"/>
                                          </p:stCondLst>
                                        </p:cTn>
                                        <p:tgtEl>
                                          <p:spTgt spid="27"/>
                                        </p:tgtEl>
                                        <p:attrNameLst>
                                          <p:attrName>style.visibility</p:attrName>
                                        </p:attrNameLst>
                                      </p:cBhvr>
                                      <p:to>
                                        <p:strVal val="visible"/>
                                      </p:to>
                                    </p:set>
                                    <p:anim calcmode="lin" valueType="num">
                                      <p:cBhvr additive="base">
                                        <p:cTn id="128" dur="2000" fill="hold"/>
                                        <p:tgtEl>
                                          <p:spTgt spid="27"/>
                                        </p:tgtEl>
                                        <p:attrNameLst>
                                          <p:attrName>ppt_x</p:attrName>
                                        </p:attrNameLst>
                                      </p:cBhvr>
                                      <p:tavLst>
                                        <p:tav tm="0">
                                          <p:val>
                                            <p:strVal val="#ppt_x"/>
                                          </p:val>
                                        </p:tav>
                                        <p:tav tm="100000">
                                          <p:val>
                                            <p:strVal val="#ppt_x"/>
                                          </p:val>
                                        </p:tav>
                                      </p:tavLst>
                                    </p:anim>
                                    <p:anim calcmode="lin" valueType="num">
                                      <p:cBhvr additive="base">
                                        <p:cTn id="129" dur="2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17" presetClass="entr" presetSubtype="10" fill="hold" nodeType="clickEffect">
                                  <p:stCondLst>
                                    <p:cond delay="0"/>
                                  </p:stCondLst>
                                  <p:childTnLst>
                                    <p:set>
                                      <p:cBhvr>
                                        <p:cTn id="133" dur="1" fill="hold">
                                          <p:stCondLst>
                                            <p:cond delay="0"/>
                                          </p:stCondLst>
                                        </p:cTn>
                                        <p:tgtEl>
                                          <p:spTgt spid="4"/>
                                        </p:tgtEl>
                                        <p:attrNameLst>
                                          <p:attrName>style.visibility</p:attrName>
                                        </p:attrNameLst>
                                      </p:cBhvr>
                                      <p:to>
                                        <p:strVal val="visible"/>
                                      </p:to>
                                    </p:set>
                                    <p:anim calcmode="lin" valueType="num">
                                      <p:cBhvr>
                                        <p:cTn id="134" dur="500" fill="hold"/>
                                        <p:tgtEl>
                                          <p:spTgt spid="4"/>
                                        </p:tgtEl>
                                        <p:attrNameLst>
                                          <p:attrName>ppt_w</p:attrName>
                                        </p:attrNameLst>
                                      </p:cBhvr>
                                      <p:tavLst>
                                        <p:tav tm="0">
                                          <p:val>
                                            <p:fltVal val="0"/>
                                          </p:val>
                                        </p:tav>
                                        <p:tav tm="100000">
                                          <p:val>
                                            <p:strVal val="#ppt_w"/>
                                          </p:val>
                                        </p:tav>
                                      </p:tavLst>
                                    </p:anim>
                                    <p:anim calcmode="lin" valueType="num">
                                      <p:cBhvr>
                                        <p:cTn id="135"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36" fill="hold">
                      <p:stCondLst>
                        <p:cond delay="indefinite"/>
                      </p:stCondLst>
                      <p:childTnLst>
                        <p:par>
                          <p:cTn id="137" fill="hold">
                            <p:stCondLst>
                              <p:cond delay="0"/>
                            </p:stCondLst>
                            <p:childTnLst>
                              <p:par>
                                <p:cTn id="138" presetID="17" presetClass="entr" presetSubtype="10" fill="hold" nodeType="clickEffect">
                                  <p:stCondLst>
                                    <p:cond delay="0"/>
                                  </p:stCondLst>
                                  <p:childTnLst>
                                    <p:set>
                                      <p:cBhvr>
                                        <p:cTn id="139" dur="1" fill="hold">
                                          <p:stCondLst>
                                            <p:cond delay="0"/>
                                          </p:stCondLst>
                                        </p:cTn>
                                        <p:tgtEl>
                                          <p:spTgt spid="3"/>
                                        </p:tgtEl>
                                        <p:attrNameLst>
                                          <p:attrName>style.visibility</p:attrName>
                                        </p:attrNameLst>
                                      </p:cBhvr>
                                      <p:to>
                                        <p:strVal val="visible"/>
                                      </p:to>
                                    </p:set>
                                    <p:anim calcmode="lin" valueType="num">
                                      <p:cBhvr>
                                        <p:cTn id="140" dur="2000" fill="hold"/>
                                        <p:tgtEl>
                                          <p:spTgt spid="3"/>
                                        </p:tgtEl>
                                        <p:attrNameLst>
                                          <p:attrName>ppt_w</p:attrName>
                                        </p:attrNameLst>
                                      </p:cBhvr>
                                      <p:tavLst>
                                        <p:tav tm="0">
                                          <p:val>
                                            <p:fltVal val="0"/>
                                          </p:val>
                                        </p:tav>
                                        <p:tav tm="100000">
                                          <p:val>
                                            <p:strVal val="#ppt_w"/>
                                          </p:val>
                                        </p:tav>
                                      </p:tavLst>
                                    </p:anim>
                                    <p:anim calcmode="lin" valueType="num">
                                      <p:cBhvr>
                                        <p:cTn id="141"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9" grpId="0" animBg="1"/>
      <p:bldP spid="17" grpId="0"/>
      <p:bldP spid="10" grpId="0" animBg="1"/>
      <p:bldP spid="18" grpId="0"/>
      <p:bldP spid="11" grpId="0" animBg="1"/>
      <p:bldP spid="19" grpId="0"/>
      <p:bldP spid="12" grpId="0" animBg="1"/>
      <p:bldP spid="13" grpId="0" animBg="1"/>
      <p:bldP spid="21" grpId="0"/>
      <p:bldP spid="5" grpId="0" animBg="1"/>
      <p:bldP spid="22" grpId="0"/>
      <p:bldP spid="8" grpId="0" animBg="1"/>
      <p:bldP spid="24" grpId="0"/>
      <p:bldP spid="7" grpId="0" animBg="1"/>
      <p:bldP spid="25" grpId="0"/>
      <p:bldP spid="51" grpId="0" animBg="1"/>
      <p:bldP spid="56" grpId="0" animBg="1"/>
      <p:bldP spid="57" grpId="0" animBg="1"/>
      <p:bldP spid="58" grpId="0" animBg="1"/>
      <p:bldP spid="59" grpId="0" animBg="1"/>
      <p:bldP spid="60" grpId="0" animBg="1"/>
      <p:bldP spid="61" grpId="0" animBg="1"/>
      <p:bldP spid="6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687490"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571736"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sp>
        <p:nvSpPr>
          <p:cNvPr id="9" name="椭圆 8"/>
          <p:cNvSpPr/>
          <p:nvPr/>
        </p:nvSpPr>
        <p:spPr>
          <a:xfrm>
            <a:off x="2060385"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571736"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sp>
        <p:nvSpPr>
          <p:cNvPr id="10" name="椭圆 9"/>
          <p:cNvSpPr/>
          <p:nvPr/>
        </p:nvSpPr>
        <p:spPr>
          <a:xfrm>
            <a:off x="1851350"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571736"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sp>
        <p:nvSpPr>
          <p:cNvPr id="11" name="椭圆 10"/>
          <p:cNvSpPr/>
          <p:nvPr/>
        </p:nvSpPr>
        <p:spPr>
          <a:xfrm>
            <a:off x="1363601"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455633"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sp>
        <p:nvSpPr>
          <p:cNvPr id="12" name="椭圆 11"/>
          <p:cNvSpPr/>
          <p:nvPr/>
        </p:nvSpPr>
        <p:spPr>
          <a:xfrm>
            <a:off x="1058041"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28860"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sp>
        <p:nvSpPr>
          <p:cNvPr id="13" name="椭圆 12"/>
          <p:cNvSpPr/>
          <p:nvPr/>
        </p:nvSpPr>
        <p:spPr>
          <a:xfrm>
            <a:off x="733706"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rot="21376406">
            <a:off x="526807"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571736"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sp>
        <p:nvSpPr>
          <p:cNvPr id="8" name="椭圆 7"/>
          <p:cNvSpPr/>
          <p:nvPr/>
        </p:nvSpPr>
        <p:spPr>
          <a:xfrm>
            <a:off x="2269420"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581260"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sp>
        <p:nvSpPr>
          <p:cNvPr id="7" name="椭圆 6"/>
          <p:cNvSpPr/>
          <p:nvPr/>
        </p:nvSpPr>
        <p:spPr>
          <a:xfrm>
            <a:off x="2478455"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581260"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cxnSp>
        <p:nvCxnSpPr>
          <p:cNvPr id="33" name="直接箭头连接符 32"/>
          <p:cNvCxnSpPr/>
          <p:nvPr/>
        </p:nvCxnSpPr>
        <p:spPr>
          <a:xfrm>
            <a:off x="3759409"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759409"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857620"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857620"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857620"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857620"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3857620"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759409"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2" name="组合 42"/>
          <p:cNvGrpSpPr/>
          <p:nvPr/>
        </p:nvGrpSpPr>
        <p:grpSpPr>
          <a:xfrm>
            <a:off x="2473525" y="1884580"/>
            <a:ext cx="5956127" cy="440770"/>
            <a:chOff x="2473525" y="1884580"/>
            <a:chExt cx="5956127" cy="440770"/>
          </a:xfrm>
        </p:grpSpPr>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grp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sp>
        <p:nvSpPr>
          <p:cNvPr id="58" name="圆角矩形 57"/>
          <p:cNvSpPr/>
          <p:nvPr/>
        </p:nvSpPr>
        <p:spPr>
          <a:xfrm>
            <a:off x="6357950"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sp>
        <p:nvSpPr>
          <p:cNvPr id="59" name="圆角矩形 58"/>
          <p:cNvSpPr/>
          <p:nvPr/>
        </p:nvSpPr>
        <p:spPr>
          <a:xfrm>
            <a:off x="6357950"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sp>
        <p:nvSpPr>
          <p:cNvPr id="60" name="圆角矩形 59"/>
          <p:cNvSpPr/>
          <p:nvPr/>
        </p:nvSpPr>
        <p:spPr>
          <a:xfrm>
            <a:off x="6357950"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sp>
        <p:nvSpPr>
          <p:cNvPr id="61" name="圆角矩形 60"/>
          <p:cNvSpPr/>
          <p:nvPr/>
        </p:nvSpPr>
        <p:spPr>
          <a:xfrm>
            <a:off x="6357950"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sp>
        <p:nvSpPr>
          <p:cNvPr id="48" name="矩形 47"/>
          <p:cNvSpPr/>
          <p:nvPr/>
        </p:nvSpPr>
        <p:spPr>
          <a:xfrm>
            <a:off x="71406" y="0"/>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grpSp>
        <p:nvGrpSpPr>
          <p:cNvPr id="3" name="组合 43"/>
          <p:cNvGrpSpPr>
            <a:grpSpLocks/>
          </p:cNvGrpSpPr>
          <p:nvPr/>
        </p:nvGrpSpPr>
        <p:grpSpPr bwMode="auto">
          <a:xfrm>
            <a:off x="785816" y="1878020"/>
            <a:ext cx="7286646" cy="4765690"/>
            <a:chOff x="357158" y="428604"/>
            <a:chExt cx="8356414" cy="5550997"/>
          </a:xfrm>
        </p:grpSpPr>
        <p:sp>
          <p:nvSpPr>
            <p:cNvPr id="45" name="椭圆 44"/>
            <p:cNvSpPr/>
            <p:nvPr/>
          </p:nvSpPr>
          <p:spPr>
            <a:xfrm>
              <a:off x="3973396" y="2222491"/>
              <a:ext cx="1170108" cy="821294"/>
            </a:xfrm>
            <a:prstGeom prst="ellipse">
              <a:avLst/>
            </a:prstGeom>
            <a:solidFill>
              <a:srgbClr val="00B05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t>O2O</a:t>
              </a:r>
              <a:endParaRPr lang="zh-CN" altLang="en-US" sz="2400" b="1" dirty="0"/>
            </a:p>
          </p:txBody>
        </p:sp>
        <p:grpSp>
          <p:nvGrpSpPr>
            <p:cNvPr id="4" name="组合 46"/>
            <p:cNvGrpSpPr>
              <a:grpSpLocks/>
            </p:cNvGrpSpPr>
            <p:nvPr/>
          </p:nvGrpSpPr>
          <p:grpSpPr bwMode="auto">
            <a:xfrm>
              <a:off x="357158" y="428604"/>
              <a:ext cx="8356414" cy="5550997"/>
              <a:chOff x="357158" y="428604"/>
              <a:chExt cx="8356414" cy="5550997"/>
            </a:xfrm>
          </p:grpSpPr>
          <p:grpSp>
            <p:nvGrpSpPr>
              <p:cNvPr id="14" name="组合 29"/>
              <p:cNvGrpSpPr>
                <a:grpSpLocks/>
              </p:cNvGrpSpPr>
              <p:nvPr/>
            </p:nvGrpSpPr>
            <p:grpSpPr bwMode="auto">
              <a:xfrm>
                <a:off x="360821" y="428604"/>
                <a:ext cx="8352751" cy="4143009"/>
                <a:chOff x="360821" y="428604"/>
                <a:chExt cx="8352751" cy="4143009"/>
              </a:xfrm>
            </p:grpSpPr>
            <p:sp>
              <p:nvSpPr>
                <p:cNvPr id="68" name="矩形 67"/>
                <p:cNvSpPr/>
                <p:nvPr/>
              </p:nvSpPr>
              <p:spPr>
                <a:xfrm rot="19146316">
                  <a:off x="5494194" y="2890599"/>
                  <a:ext cx="334956" cy="1301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tx1"/>
                      </a:solidFill>
                    </a:rPr>
                    <a:t>产</a:t>
                  </a:r>
                  <a:endParaRPr lang="en-US" altLang="zh-CN" dirty="0">
                    <a:solidFill>
                      <a:schemeClr val="tx1"/>
                    </a:solidFill>
                  </a:endParaRPr>
                </a:p>
                <a:p>
                  <a:pPr algn="ctr">
                    <a:defRPr/>
                  </a:pPr>
                  <a:r>
                    <a:rPr lang="zh-CN" altLang="en-US" dirty="0">
                      <a:solidFill>
                        <a:schemeClr val="tx1"/>
                      </a:solidFill>
                    </a:rPr>
                    <a:t>品</a:t>
                  </a:r>
                  <a:endParaRPr lang="en-US" altLang="zh-CN" dirty="0">
                    <a:solidFill>
                      <a:schemeClr val="tx1"/>
                    </a:solidFill>
                  </a:endParaRPr>
                </a:p>
                <a:p>
                  <a:pPr algn="ctr">
                    <a:defRPr/>
                  </a:pPr>
                  <a:r>
                    <a:rPr lang="zh-CN" altLang="en-US" dirty="0">
                      <a:solidFill>
                        <a:schemeClr val="tx1"/>
                      </a:solidFill>
                    </a:rPr>
                    <a:t>上</a:t>
                  </a:r>
                  <a:endParaRPr lang="en-US" altLang="zh-CN" dirty="0">
                    <a:solidFill>
                      <a:schemeClr val="tx1"/>
                    </a:solidFill>
                  </a:endParaRPr>
                </a:p>
                <a:p>
                  <a:pPr algn="ctr">
                    <a:defRPr/>
                  </a:pPr>
                  <a:r>
                    <a:rPr lang="zh-CN" altLang="en-US" dirty="0">
                      <a:solidFill>
                        <a:schemeClr val="tx1"/>
                      </a:solidFill>
                    </a:rPr>
                    <a:t>架</a:t>
                  </a:r>
                </a:p>
              </p:txBody>
            </p:sp>
            <p:cxnSp>
              <p:nvCxnSpPr>
                <p:cNvPr id="69" name="直接箭头连接符 68"/>
                <p:cNvCxnSpPr>
                  <a:endCxn id="45" idx="5"/>
                </p:cNvCxnSpPr>
                <p:nvPr/>
              </p:nvCxnSpPr>
              <p:spPr>
                <a:xfrm rot="16200000" flipV="1">
                  <a:off x="4876713" y="3019139"/>
                  <a:ext cx="1290523" cy="11001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rot="16200000" flipH="1">
                  <a:off x="4750509" y="3178670"/>
                  <a:ext cx="1285761" cy="10715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rot="19146316">
                  <a:off x="5065578" y="3177911"/>
                  <a:ext cx="334956" cy="1301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tx1"/>
                      </a:solidFill>
                    </a:rPr>
                    <a:t>信</a:t>
                  </a:r>
                  <a:endParaRPr lang="en-US" altLang="zh-CN" dirty="0">
                    <a:solidFill>
                      <a:schemeClr val="tx1"/>
                    </a:solidFill>
                  </a:endParaRPr>
                </a:p>
                <a:p>
                  <a:pPr algn="ctr">
                    <a:defRPr/>
                  </a:pPr>
                  <a:r>
                    <a:rPr lang="zh-CN" altLang="en-US" dirty="0">
                      <a:solidFill>
                        <a:schemeClr val="tx1"/>
                      </a:solidFill>
                    </a:rPr>
                    <a:t>息反</a:t>
                  </a:r>
                  <a:endParaRPr lang="en-US" altLang="zh-CN" dirty="0">
                    <a:solidFill>
                      <a:schemeClr val="tx1"/>
                    </a:solidFill>
                  </a:endParaRPr>
                </a:p>
                <a:p>
                  <a:pPr algn="ctr">
                    <a:defRPr/>
                  </a:pPr>
                  <a:r>
                    <a:rPr lang="zh-CN" altLang="en-US" dirty="0">
                      <a:solidFill>
                        <a:schemeClr val="tx1"/>
                      </a:solidFill>
                    </a:rPr>
                    <a:t>馈</a:t>
                  </a:r>
                  <a:endParaRPr lang="en-US" altLang="zh-CN" dirty="0">
                    <a:solidFill>
                      <a:schemeClr val="tx1"/>
                    </a:solidFill>
                  </a:endParaRPr>
                </a:p>
              </p:txBody>
            </p:sp>
            <p:cxnSp>
              <p:nvCxnSpPr>
                <p:cNvPr id="72" name="直接箭头连接符 71"/>
                <p:cNvCxnSpPr/>
                <p:nvPr/>
              </p:nvCxnSpPr>
              <p:spPr>
                <a:xfrm rot="5400000">
                  <a:off x="3046372" y="3295344"/>
                  <a:ext cx="1447672" cy="9429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rot="1923745">
                  <a:off x="3778145" y="3209658"/>
                  <a:ext cx="334955" cy="1301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tx1"/>
                      </a:solidFill>
                      <a:latin typeface="+mn-ea"/>
                    </a:rPr>
                    <a:t>促</a:t>
                  </a:r>
                  <a:endParaRPr lang="en-US" altLang="zh-CN" dirty="0">
                    <a:solidFill>
                      <a:schemeClr val="tx1"/>
                    </a:solidFill>
                    <a:latin typeface="+mn-ea"/>
                  </a:endParaRPr>
                </a:p>
                <a:p>
                  <a:pPr algn="ctr">
                    <a:defRPr/>
                  </a:pPr>
                  <a:r>
                    <a:rPr lang="zh-CN" altLang="en-US" dirty="0">
                      <a:solidFill>
                        <a:schemeClr val="tx1"/>
                      </a:solidFill>
                      <a:latin typeface="+mn-ea"/>
                    </a:rPr>
                    <a:t>销</a:t>
                  </a:r>
                  <a:endParaRPr lang="en-US" altLang="zh-CN" dirty="0">
                    <a:solidFill>
                      <a:schemeClr val="tx1"/>
                    </a:solidFill>
                    <a:latin typeface="+mn-ea"/>
                  </a:endParaRPr>
                </a:p>
                <a:p>
                  <a:pPr algn="ctr">
                    <a:defRPr/>
                  </a:pPr>
                  <a:r>
                    <a:rPr lang="zh-CN" altLang="en-US" dirty="0">
                      <a:solidFill>
                        <a:schemeClr val="tx1"/>
                      </a:solidFill>
                      <a:latin typeface="+mn-ea"/>
                    </a:rPr>
                    <a:t>团购</a:t>
                  </a:r>
                  <a:endParaRPr lang="en-US" altLang="zh-CN" dirty="0">
                    <a:solidFill>
                      <a:schemeClr val="tx1"/>
                    </a:solidFill>
                    <a:latin typeface="+mn-ea"/>
                  </a:endParaRPr>
                </a:p>
              </p:txBody>
            </p:sp>
            <p:sp>
              <p:nvSpPr>
                <p:cNvPr id="74" name="椭圆 3"/>
                <p:cNvSpPr/>
                <p:nvPr/>
              </p:nvSpPr>
              <p:spPr>
                <a:xfrm>
                  <a:off x="7101638" y="2910413"/>
                  <a:ext cx="1318855" cy="894298"/>
                </a:xfrm>
                <a:prstGeom prst="ellipse">
                  <a:avLst/>
                </a:prstGeom>
                <a:solidFill>
                  <a:srgbClr val="0066FF"/>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t>B2B</a:t>
                  </a:r>
                  <a:endParaRPr lang="zh-CN" altLang="en-US" sz="2800" dirty="0"/>
                </a:p>
              </p:txBody>
            </p:sp>
            <p:sp>
              <p:nvSpPr>
                <p:cNvPr id="75" name="椭圆 4"/>
                <p:cNvSpPr/>
                <p:nvPr/>
              </p:nvSpPr>
              <p:spPr>
                <a:xfrm>
                  <a:off x="642910" y="2786058"/>
                  <a:ext cx="1245586" cy="894298"/>
                </a:xfrm>
                <a:prstGeom prst="ellipse">
                  <a:avLst/>
                </a:prstGeom>
                <a:solidFill>
                  <a:srgbClr val="FF99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t>APP</a:t>
                  </a:r>
                  <a:endParaRPr lang="zh-CN" altLang="en-US" sz="2800" dirty="0"/>
                </a:p>
              </p:txBody>
            </p:sp>
            <p:sp>
              <p:nvSpPr>
                <p:cNvPr id="76" name="圆角矩形 5"/>
                <p:cNvSpPr/>
                <p:nvPr/>
              </p:nvSpPr>
              <p:spPr>
                <a:xfrm>
                  <a:off x="360821" y="1190609"/>
                  <a:ext cx="8352751" cy="550337"/>
                </a:xfrm>
                <a:prstGeom prst="roundRect">
                  <a:avLst/>
                </a:prstGeom>
                <a:ln>
                  <a:noFill/>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400" b="1" dirty="0">
                      <a:solidFill>
                        <a:schemeClr val="bg1"/>
                      </a:solidFill>
                    </a:rPr>
                    <a:t>A</a:t>
                  </a:r>
                  <a:r>
                    <a:rPr lang="zh-CN" altLang="en-US" sz="2400" b="1" dirty="0">
                      <a:solidFill>
                        <a:schemeClr val="bg1"/>
                      </a:solidFill>
                    </a:rPr>
                    <a:t>猫智慧舒适家居系统生态服务线上平台</a:t>
                  </a:r>
                </a:p>
              </p:txBody>
            </p:sp>
            <p:cxnSp>
              <p:nvCxnSpPr>
                <p:cNvPr id="77" name="直接箭头连接符 6"/>
                <p:cNvCxnSpPr/>
                <p:nvPr/>
              </p:nvCxnSpPr>
              <p:spPr>
                <a:xfrm rot="16200000" flipH="1">
                  <a:off x="792946" y="2232639"/>
                  <a:ext cx="89368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8" name="直接箭头连接符 7"/>
                <p:cNvCxnSpPr/>
                <p:nvPr/>
              </p:nvCxnSpPr>
              <p:spPr>
                <a:xfrm rot="5400000">
                  <a:off x="4294878" y="1991359"/>
                  <a:ext cx="4127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9" name="直接箭头连接符 8"/>
                <p:cNvCxnSpPr/>
                <p:nvPr/>
              </p:nvCxnSpPr>
              <p:spPr>
                <a:xfrm rot="5400000">
                  <a:off x="7215832" y="2356453"/>
                  <a:ext cx="1000037"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p:nvPr/>
              </p:nvCxnSpPr>
              <p:spPr>
                <a:xfrm rot="5400000">
                  <a:off x="6747522" y="3558042"/>
                  <a:ext cx="766695" cy="126044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800440" y="428604"/>
                  <a:ext cx="1556982" cy="555629"/>
                </a:xfrm>
                <a:prstGeom prst="ellipse">
                  <a:avLst/>
                </a:prstGeom>
                <a:solidFill>
                  <a:srgbClr val="FD3535"/>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t>用户</a:t>
                  </a:r>
                </a:p>
              </p:txBody>
            </p:sp>
            <p:sp>
              <p:nvSpPr>
                <p:cNvPr id="82" name="椭圆 81"/>
                <p:cNvSpPr/>
                <p:nvPr/>
              </p:nvSpPr>
              <p:spPr>
                <a:xfrm>
                  <a:off x="2998532" y="428604"/>
                  <a:ext cx="1502030" cy="555629"/>
                </a:xfrm>
                <a:prstGeom prst="ellipse">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t>厂家</a:t>
                  </a:r>
                  <a:endParaRPr lang="zh-CN" altLang="en-US" b="1" dirty="0"/>
                </a:p>
              </p:txBody>
            </p:sp>
            <p:sp>
              <p:nvSpPr>
                <p:cNvPr id="83" name="椭圆 82"/>
                <p:cNvSpPr/>
                <p:nvPr/>
              </p:nvSpPr>
              <p:spPr>
                <a:xfrm>
                  <a:off x="4830276" y="428604"/>
                  <a:ext cx="1599112" cy="555629"/>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t>代理商</a:t>
                  </a:r>
                </a:p>
              </p:txBody>
            </p:sp>
            <p:sp>
              <p:nvSpPr>
                <p:cNvPr id="84" name="椭圆 83"/>
                <p:cNvSpPr/>
                <p:nvPr/>
              </p:nvSpPr>
              <p:spPr>
                <a:xfrm>
                  <a:off x="6808559" y="428604"/>
                  <a:ext cx="1549655" cy="555629"/>
                </a:xfrm>
                <a:prstGeom prst="ellipse">
                  <a:avLst/>
                </a:prstGeom>
                <a:solidFill>
                  <a:srgbClr val="3333F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t>工程商</a:t>
                  </a:r>
                </a:p>
              </p:txBody>
            </p:sp>
            <p:cxnSp>
              <p:nvCxnSpPr>
                <p:cNvPr id="85" name="直接箭头连接符 84"/>
                <p:cNvCxnSpPr/>
                <p:nvPr/>
              </p:nvCxnSpPr>
              <p:spPr>
                <a:xfrm>
                  <a:off x="1285825" y="3714439"/>
                  <a:ext cx="1428718" cy="785743"/>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grpSp>
            <p:nvGrpSpPr>
              <p:cNvPr id="15" name="组合 45"/>
              <p:cNvGrpSpPr>
                <a:grpSpLocks/>
              </p:cNvGrpSpPr>
              <p:nvPr/>
            </p:nvGrpSpPr>
            <p:grpSpPr bwMode="auto">
              <a:xfrm>
                <a:off x="357158" y="2923933"/>
                <a:ext cx="8352751" cy="3055668"/>
                <a:chOff x="357158" y="2923933"/>
                <a:chExt cx="8352751" cy="3055668"/>
              </a:xfrm>
            </p:grpSpPr>
            <p:sp>
              <p:nvSpPr>
                <p:cNvPr id="50" name="椭圆 49"/>
                <p:cNvSpPr/>
                <p:nvPr/>
              </p:nvSpPr>
              <p:spPr>
                <a:xfrm>
                  <a:off x="5582848" y="4465094"/>
                  <a:ext cx="1060854" cy="821294"/>
                </a:xfrm>
                <a:prstGeom prst="ellipse">
                  <a:avLst/>
                </a:prstGeom>
                <a:solidFill>
                  <a:srgbClr val="7030A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b="1" dirty="0"/>
                    <a:t>线下</a:t>
                  </a:r>
                  <a:endParaRPr lang="en-US" altLang="zh-CN" sz="1400" b="1" dirty="0"/>
                </a:p>
                <a:p>
                  <a:pPr algn="ctr">
                    <a:defRPr/>
                  </a:pPr>
                  <a:r>
                    <a:rPr lang="zh-CN" altLang="en-US" sz="1400" b="1" dirty="0"/>
                    <a:t>服务店</a:t>
                  </a:r>
                </a:p>
              </p:txBody>
            </p:sp>
            <p:sp>
              <p:nvSpPr>
                <p:cNvPr id="52" name="椭圆 51"/>
                <p:cNvSpPr/>
                <p:nvPr/>
              </p:nvSpPr>
              <p:spPr>
                <a:xfrm>
                  <a:off x="2632186" y="4433667"/>
                  <a:ext cx="938847" cy="821294"/>
                </a:xfrm>
                <a:prstGeom prst="ellipse">
                  <a:avLst/>
                </a:prstGeom>
                <a:solidFill>
                  <a:srgbClr val="FF00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t>用户</a:t>
                  </a:r>
                </a:p>
              </p:txBody>
            </p:sp>
            <p:cxnSp>
              <p:nvCxnSpPr>
                <p:cNvPr id="53" name="直接箭头连接符 52"/>
                <p:cNvCxnSpPr/>
                <p:nvPr/>
              </p:nvCxnSpPr>
              <p:spPr>
                <a:xfrm rot="5400000" flipH="1" flipV="1">
                  <a:off x="2868578" y="3157241"/>
                  <a:ext cx="1509579" cy="10429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rot="1923745">
                  <a:off x="3297143" y="2925521"/>
                  <a:ext cx="334956" cy="1301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tx1"/>
                      </a:solidFill>
                    </a:rPr>
                    <a:t>咨询购买</a:t>
                  </a:r>
                  <a:endParaRPr lang="en-US" altLang="zh-CN" dirty="0">
                    <a:solidFill>
                      <a:schemeClr val="tx1"/>
                    </a:solidFill>
                  </a:endParaRPr>
                </a:p>
              </p:txBody>
            </p:sp>
            <p:cxnSp>
              <p:nvCxnSpPr>
                <p:cNvPr id="63" name="直接箭头连接符 62"/>
                <p:cNvCxnSpPr/>
                <p:nvPr/>
              </p:nvCxnSpPr>
              <p:spPr>
                <a:xfrm flipV="1">
                  <a:off x="3641623" y="4714476"/>
                  <a:ext cx="1858921"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rot="10800000" flipV="1">
                  <a:off x="3643210" y="4928769"/>
                  <a:ext cx="186209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3638448" y="5046233"/>
                  <a:ext cx="2098628" cy="2714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tx1"/>
                      </a:solidFill>
                    </a:rPr>
                    <a:t>现场勘察签订合同</a:t>
                  </a:r>
                </a:p>
              </p:txBody>
            </p:sp>
            <p:sp>
              <p:nvSpPr>
                <p:cNvPr id="66" name="矩形 65"/>
                <p:cNvSpPr/>
                <p:nvPr/>
              </p:nvSpPr>
              <p:spPr>
                <a:xfrm>
                  <a:off x="3638448" y="4285889"/>
                  <a:ext cx="1809710" cy="315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tx1"/>
                      </a:solidFill>
                      <a:latin typeface="+mn-ea"/>
                    </a:rPr>
                    <a:t>上门咨询体验</a:t>
                  </a:r>
                </a:p>
              </p:txBody>
            </p:sp>
            <p:sp>
              <p:nvSpPr>
                <p:cNvPr id="67" name="圆角矩形 66"/>
                <p:cNvSpPr/>
                <p:nvPr/>
              </p:nvSpPr>
              <p:spPr>
                <a:xfrm>
                  <a:off x="357158" y="5429264"/>
                  <a:ext cx="8352751" cy="550337"/>
                </a:xfrm>
                <a:prstGeom prst="roundRect">
                  <a:avLst/>
                </a:prstGeom>
                <a:ln>
                  <a:noFill/>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b="1" dirty="0">
                      <a:solidFill>
                        <a:schemeClr val="bg1"/>
                      </a:solidFill>
                    </a:rPr>
                    <a:t>A</a:t>
                  </a:r>
                  <a:r>
                    <a:rPr lang="zh-CN" altLang="en-US" b="1" dirty="0">
                      <a:solidFill>
                        <a:schemeClr val="bg1"/>
                      </a:solidFill>
                    </a:rPr>
                    <a:t>猫智慧舒适家居系统生态服务线下平台（旗舰店服务店服务站）</a:t>
                  </a:r>
                </a:p>
              </p:txBody>
            </p:sp>
          </p:grpSp>
        </p:gr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16" fill="hold" grpId="0" nodeType="clickEffect">
                                  <p:stCondLst>
                                    <p:cond delay="0"/>
                                  </p:stCondLst>
                                  <p:childTnLst>
                                    <p:animEffect transition="out" filter="plus(in)">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par>
                                <p:cTn id="8" presetID="13" presetClass="exit" presetSubtype="16" fill="hold" grpId="0" nodeType="withEffect">
                                  <p:stCondLst>
                                    <p:cond delay="0"/>
                                  </p:stCondLst>
                                  <p:childTnLst>
                                    <p:animEffect transition="out" filter="plus(in)">
                                      <p:cBhvr>
                                        <p:cTn id="9" dur="2000"/>
                                        <p:tgtEl>
                                          <p:spTgt spid="16"/>
                                        </p:tgtEl>
                                      </p:cBhvr>
                                    </p:animEffect>
                                    <p:set>
                                      <p:cBhvr>
                                        <p:cTn id="10" dur="1" fill="hold">
                                          <p:stCondLst>
                                            <p:cond delay="1999"/>
                                          </p:stCondLst>
                                        </p:cTn>
                                        <p:tgtEl>
                                          <p:spTgt spid="16"/>
                                        </p:tgtEl>
                                        <p:attrNameLst>
                                          <p:attrName>style.visibility</p:attrName>
                                        </p:attrNameLst>
                                      </p:cBhvr>
                                      <p:to>
                                        <p:strVal val="hidden"/>
                                      </p:to>
                                    </p:set>
                                  </p:childTnLst>
                                </p:cTn>
                              </p:par>
                              <p:par>
                                <p:cTn id="11" presetID="13" presetClass="exit" presetSubtype="16" fill="hold" grpId="0" nodeType="withEffect">
                                  <p:stCondLst>
                                    <p:cond delay="0"/>
                                  </p:stCondLst>
                                  <p:childTnLst>
                                    <p:animEffect transition="out" filter="plus(in)">
                                      <p:cBhvr>
                                        <p:cTn id="12" dur="2000"/>
                                        <p:tgtEl>
                                          <p:spTgt spid="25"/>
                                        </p:tgtEl>
                                      </p:cBhvr>
                                    </p:animEffect>
                                    <p:set>
                                      <p:cBhvr>
                                        <p:cTn id="13" dur="1" fill="hold">
                                          <p:stCondLst>
                                            <p:cond delay="1999"/>
                                          </p:stCondLst>
                                        </p:cTn>
                                        <p:tgtEl>
                                          <p:spTgt spid="25"/>
                                        </p:tgtEl>
                                        <p:attrNameLst>
                                          <p:attrName>style.visibility</p:attrName>
                                        </p:attrNameLst>
                                      </p:cBhvr>
                                      <p:to>
                                        <p:strVal val="hidden"/>
                                      </p:to>
                                    </p:set>
                                  </p:childTnLst>
                                </p:cTn>
                              </p:par>
                              <p:par>
                                <p:cTn id="14" presetID="13" presetClass="exit" presetSubtype="16" fill="hold" grpId="0" nodeType="withEffect">
                                  <p:stCondLst>
                                    <p:cond delay="0"/>
                                  </p:stCondLst>
                                  <p:childTnLst>
                                    <p:animEffect transition="out" filter="plus(in)">
                                      <p:cBhvr>
                                        <p:cTn id="15" dur="2000"/>
                                        <p:tgtEl>
                                          <p:spTgt spid="7"/>
                                        </p:tgtEl>
                                      </p:cBhvr>
                                    </p:animEffect>
                                    <p:set>
                                      <p:cBhvr>
                                        <p:cTn id="16" dur="1" fill="hold">
                                          <p:stCondLst>
                                            <p:cond delay="1999"/>
                                          </p:stCondLst>
                                        </p:cTn>
                                        <p:tgtEl>
                                          <p:spTgt spid="7"/>
                                        </p:tgtEl>
                                        <p:attrNameLst>
                                          <p:attrName>style.visibility</p:attrName>
                                        </p:attrNameLst>
                                      </p:cBhvr>
                                      <p:to>
                                        <p:strVal val="hidden"/>
                                      </p:to>
                                    </p:set>
                                  </p:childTnLst>
                                </p:cTn>
                              </p:par>
                              <p:par>
                                <p:cTn id="17" presetID="13" presetClass="exit" presetSubtype="16" fill="hold" grpId="0" nodeType="withEffect">
                                  <p:stCondLst>
                                    <p:cond delay="0"/>
                                  </p:stCondLst>
                                  <p:childTnLst>
                                    <p:animEffect transition="out" filter="plus(in)">
                                      <p:cBhvr>
                                        <p:cTn id="18" dur="2000"/>
                                        <p:tgtEl>
                                          <p:spTgt spid="24"/>
                                        </p:tgtEl>
                                      </p:cBhvr>
                                    </p:animEffect>
                                    <p:set>
                                      <p:cBhvr>
                                        <p:cTn id="19" dur="1" fill="hold">
                                          <p:stCondLst>
                                            <p:cond delay="1999"/>
                                          </p:stCondLst>
                                        </p:cTn>
                                        <p:tgtEl>
                                          <p:spTgt spid="24"/>
                                        </p:tgtEl>
                                        <p:attrNameLst>
                                          <p:attrName>style.visibility</p:attrName>
                                        </p:attrNameLst>
                                      </p:cBhvr>
                                      <p:to>
                                        <p:strVal val="hidden"/>
                                      </p:to>
                                    </p:set>
                                  </p:childTnLst>
                                </p:cTn>
                              </p:par>
                              <p:par>
                                <p:cTn id="20" presetID="13" presetClass="exit" presetSubtype="16" fill="hold" grpId="0" nodeType="withEffect">
                                  <p:stCondLst>
                                    <p:cond delay="0"/>
                                  </p:stCondLst>
                                  <p:childTnLst>
                                    <p:animEffect transition="out" filter="plus(in)">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par>
                                <p:cTn id="23" presetID="13" presetClass="exit" presetSubtype="16" fill="hold" grpId="0" nodeType="withEffect">
                                  <p:stCondLst>
                                    <p:cond delay="0"/>
                                  </p:stCondLst>
                                  <p:childTnLst>
                                    <p:animEffect transition="out" filter="plus(in)">
                                      <p:cBhvr>
                                        <p:cTn id="24" dur="2000"/>
                                        <p:tgtEl>
                                          <p:spTgt spid="17"/>
                                        </p:tgtEl>
                                      </p:cBhvr>
                                    </p:animEffect>
                                    <p:set>
                                      <p:cBhvr>
                                        <p:cTn id="25" dur="1" fill="hold">
                                          <p:stCondLst>
                                            <p:cond delay="1999"/>
                                          </p:stCondLst>
                                        </p:cTn>
                                        <p:tgtEl>
                                          <p:spTgt spid="17"/>
                                        </p:tgtEl>
                                        <p:attrNameLst>
                                          <p:attrName>style.visibility</p:attrName>
                                        </p:attrNameLst>
                                      </p:cBhvr>
                                      <p:to>
                                        <p:strVal val="hidden"/>
                                      </p:to>
                                    </p:set>
                                  </p:childTnLst>
                                </p:cTn>
                              </p:par>
                              <p:par>
                                <p:cTn id="26" presetID="13" presetClass="exit" presetSubtype="16" fill="hold" grpId="0" nodeType="withEffect">
                                  <p:stCondLst>
                                    <p:cond delay="0"/>
                                  </p:stCondLst>
                                  <p:childTnLst>
                                    <p:animEffect transition="out" filter="plus(in)">
                                      <p:cBhvr>
                                        <p:cTn id="27" dur="2000"/>
                                        <p:tgtEl>
                                          <p:spTgt spid="9"/>
                                        </p:tgtEl>
                                      </p:cBhvr>
                                    </p:animEffect>
                                    <p:set>
                                      <p:cBhvr>
                                        <p:cTn id="28" dur="1" fill="hold">
                                          <p:stCondLst>
                                            <p:cond delay="1999"/>
                                          </p:stCondLst>
                                        </p:cTn>
                                        <p:tgtEl>
                                          <p:spTgt spid="9"/>
                                        </p:tgtEl>
                                        <p:attrNameLst>
                                          <p:attrName>style.visibility</p:attrName>
                                        </p:attrNameLst>
                                      </p:cBhvr>
                                      <p:to>
                                        <p:strVal val="hidden"/>
                                      </p:to>
                                    </p:set>
                                  </p:childTnLst>
                                </p:cTn>
                              </p:par>
                              <p:par>
                                <p:cTn id="29" presetID="13" presetClass="exit" presetSubtype="16" fill="hold" grpId="0" nodeType="withEffect">
                                  <p:stCondLst>
                                    <p:cond delay="0"/>
                                  </p:stCondLst>
                                  <p:childTnLst>
                                    <p:animEffect transition="out" filter="plus(in)">
                                      <p:cBhvr>
                                        <p:cTn id="30" dur="2000"/>
                                        <p:tgtEl>
                                          <p:spTgt spid="18"/>
                                        </p:tgtEl>
                                      </p:cBhvr>
                                    </p:animEffect>
                                    <p:set>
                                      <p:cBhvr>
                                        <p:cTn id="31" dur="1" fill="hold">
                                          <p:stCondLst>
                                            <p:cond delay="1999"/>
                                          </p:stCondLst>
                                        </p:cTn>
                                        <p:tgtEl>
                                          <p:spTgt spid="18"/>
                                        </p:tgtEl>
                                        <p:attrNameLst>
                                          <p:attrName>style.visibility</p:attrName>
                                        </p:attrNameLst>
                                      </p:cBhvr>
                                      <p:to>
                                        <p:strVal val="hidden"/>
                                      </p:to>
                                    </p:set>
                                  </p:childTnLst>
                                </p:cTn>
                              </p:par>
                              <p:par>
                                <p:cTn id="32" presetID="13" presetClass="exit" presetSubtype="16" fill="hold" grpId="0" nodeType="withEffect">
                                  <p:stCondLst>
                                    <p:cond delay="0"/>
                                  </p:stCondLst>
                                  <p:childTnLst>
                                    <p:animEffect transition="out" filter="plus(in)">
                                      <p:cBhvr>
                                        <p:cTn id="33" dur="2000"/>
                                        <p:tgtEl>
                                          <p:spTgt spid="10"/>
                                        </p:tgtEl>
                                      </p:cBhvr>
                                    </p:animEffect>
                                    <p:set>
                                      <p:cBhvr>
                                        <p:cTn id="34" dur="1" fill="hold">
                                          <p:stCondLst>
                                            <p:cond delay="1999"/>
                                          </p:stCondLst>
                                        </p:cTn>
                                        <p:tgtEl>
                                          <p:spTgt spid="10"/>
                                        </p:tgtEl>
                                        <p:attrNameLst>
                                          <p:attrName>style.visibility</p:attrName>
                                        </p:attrNameLst>
                                      </p:cBhvr>
                                      <p:to>
                                        <p:strVal val="hidden"/>
                                      </p:to>
                                    </p:set>
                                  </p:childTnLst>
                                </p:cTn>
                              </p:par>
                              <p:par>
                                <p:cTn id="35" presetID="13" presetClass="exit" presetSubtype="16" fill="hold" grpId="0" nodeType="withEffect">
                                  <p:stCondLst>
                                    <p:cond delay="0"/>
                                  </p:stCondLst>
                                  <p:childTnLst>
                                    <p:animEffect transition="out" filter="plus(in)">
                                      <p:cBhvr>
                                        <p:cTn id="36" dur="2000"/>
                                        <p:tgtEl>
                                          <p:spTgt spid="19"/>
                                        </p:tgtEl>
                                      </p:cBhvr>
                                    </p:animEffect>
                                    <p:set>
                                      <p:cBhvr>
                                        <p:cTn id="37" dur="1" fill="hold">
                                          <p:stCondLst>
                                            <p:cond delay="1999"/>
                                          </p:stCondLst>
                                        </p:cTn>
                                        <p:tgtEl>
                                          <p:spTgt spid="19"/>
                                        </p:tgtEl>
                                        <p:attrNameLst>
                                          <p:attrName>style.visibility</p:attrName>
                                        </p:attrNameLst>
                                      </p:cBhvr>
                                      <p:to>
                                        <p:strVal val="hidden"/>
                                      </p:to>
                                    </p:set>
                                  </p:childTnLst>
                                </p:cTn>
                              </p:par>
                              <p:par>
                                <p:cTn id="38" presetID="13" presetClass="exit" presetSubtype="16" fill="hold" grpId="0" nodeType="withEffect">
                                  <p:stCondLst>
                                    <p:cond delay="0"/>
                                  </p:stCondLst>
                                  <p:childTnLst>
                                    <p:animEffect transition="out" filter="plus(in)">
                                      <p:cBhvr>
                                        <p:cTn id="39" dur="2000"/>
                                        <p:tgtEl>
                                          <p:spTgt spid="11"/>
                                        </p:tgtEl>
                                      </p:cBhvr>
                                    </p:animEffect>
                                    <p:set>
                                      <p:cBhvr>
                                        <p:cTn id="40" dur="1" fill="hold">
                                          <p:stCondLst>
                                            <p:cond delay="1999"/>
                                          </p:stCondLst>
                                        </p:cTn>
                                        <p:tgtEl>
                                          <p:spTgt spid="11"/>
                                        </p:tgtEl>
                                        <p:attrNameLst>
                                          <p:attrName>style.visibility</p:attrName>
                                        </p:attrNameLst>
                                      </p:cBhvr>
                                      <p:to>
                                        <p:strVal val="hidden"/>
                                      </p:to>
                                    </p:set>
                                  </p:childTnLst>
                                </p:cTn>
                              </p:par>
                              <p:par>
                                <p:cTn id="41" presetID="13" presetClass="exit" presetSubtype="16" fill="hold" grpId="0" nodeType="withEffect">
                                  <p:stCondLst>
                                    <p:cond delay="0"/>
                                  </p:stCondLst>
                                  <p:childTnLst>
                                    <p:animEffect transition="out" filter="plus(in)">
                                      <p:cBhvr>
                                        <p:cTn id="42" dur="2000"/>
                                        <p:tgtEl>
                                          <p:spTgt spid="20"/>
                                        </p:tgtEl>
                                      </p:cBhvr>
                                    </p:animEffect>
                                    <p:set>
                                      <p:cBhvr>
                                        <p:cTn id="43" dur="1" fill="hold">
                                          <p:stCondLst>
                                            <p:cond delay="1999"/>
                                          </p:stCondLst>
                                        </p:cTn>
                                        <p:tgtEl>
                                          <p:spTgt spid="20"/>
                                        </p:tgtEl>
                                        <p:attrNameLst>
                                          <p:attrName>style.visibility</p:attrName>
                                        </p:attrNameLst>
                                      </p:cBhvr>
                                      <p:to>
                                        <p:strVal val="hidden"/>
                                      </p:to>
                                    </p:set>
                                  </p:childTnLst>
                                </p:cTn>
                              </p:par>
                              <p:par>
                                <p:cTn id="44" presetID="13" presetClass="exit" presetSubtype="16" fill="hold" grpId="0" nodeType="withEffect">
                                  <p:stCondLst>
                                    <p:cond delay="0"/>
                                  </p:stCondLst>
                                  <p:childTnLst>
                                    <p:animEffect transition="out" filter="plus(in)">
                                      <p:cBhvr>
                                        <p:cTn id="45" dur="2000"/>
                                        <p:tgtEl>
                                          <p:spTgt spid="12"/>
                                        </p:tgtEl>
                                      </p:cBhvr>
                                    </p:animEffect>
                                    <p:set>
                                      <p:cBhvr>
                                        <p:cTn id="46" dur="1" fill="hold">
                                          <p:stCondLst>
                                            <p:cond delay="1999"/>
                                          </p:stCondLst>
                                        </p:cTn>
                                        <p:tgtEl>
                                          <p:spTgt spid="12"/>
                                        </p:tgtEl>
                                        <p:attrNameLst>
                                          <p:attrName>style.visibility</p:attrName>
                                        </p:attrNameLst>
                                      </p:cBhvr>
                                      <p:to>
                                        <p:strVal val="hidden"/>
                                      </p:to>
                                    </p:set>
                                  </p:childTnLst>
                                </p:cTn>
                              </p:par>
                              <p:par>
                                <p:cTn id="47" presetID="13" presetClass="exit" presetSubtype="16" fill="hold" grpId="0" nodeType="withEffect">
                                  <p:stCondLst>
                                    <p:cond delay="0"/>
                                  </p:stCondLst>
                                  <p:childTnLst>
                                    <p:animEffect transition="out" filter="plus(in)">
                                      <p:cBhvr>
                                        <p:cTn id="48" dur="2000"/>
                                        <p:tgtEl>
                                          <p:spTgt spid="13"/>
                                        </p:tgtEl>
                                      </p:cBhvr>
                                    </p:animEffect>
                                    <p:set>
                                      <p:cBhvr>
                                        <p:cTn id="49" dur="1" fill="hold">
                                          <p:stCondLst>
                                            <p:cond delay="1999"/>
                                          </p:stCondLst>
                                        </p:cTn>
                                        <p:tgtEl>
                                          <p:spTgt spid="13"/>
                                        </p:tgtEl>
                                        <p:attrNameLst>
                                          <p:attrName>style.visibility</p:attrName>
                                        </p:attrNameLst>
                                      </p:cBhvr>
                                      <p:to>
                                        <p:strVal val="hidden"/>
                                      </p:to>
                                    </p:set>
                                  </p:childTnLst>
                                </p:cTn>
                              </p:par>
                              <p:par>
                                <p:cTn id="50" presetID="13" presetClass="exit" presetSubtype="16" fill="hold" grpId="0" nodeType="withEffect">
                                  <p:stCondLst>
                                    <p:cond delay="0"/>
                                  </p:stCondLst>
                                  <p:childTnLst>
                                    <p:animEffect transition="out" filter="plus(in)">
                                      <p:cBhvr>
                                        <p:cTn id="51" dur="2000"/>
                                        <p:tgtEl>
                                          <p:spTgt spid="22"/>
                                        </p:tgtEl>
                                      </p:cBhvr>
                                    </p:animEffect>
                                    <p:set>
                                      <p:cBhvr>
                                        <p:cTn id="52" dur="1" fill="hold">
                                          <p:stCondLst>
                                            <p:cond delay="1999"/>
                                          </p:stCondLst>
                                        </p:cTn>
                                        <p:tgtEl>
                                          <p:spTgt spid="22"/>
                                        </p:tgtEl>
                                        <p:attrNameLst>
                                          <p:attrName>style.visibility</p:attrName>
                                        </p:attrNameLst>
                                      </p:cBhvr>
                                      <p:to>
                                        <p:strVal val="hidden"/>
                                      </p:to>
                                    </p:set>
                                  </p:childTnLst>
                                </p:cTn>
                              </p:par>
                              <p:par>
                                <p:cTn id="53" presetID="13" presetClass="exit" presetSubtype="16" fill="hold" grpId="0" nodeType="withEffect">
                                  <p:stCondLst>
                                    <p:cond delay="0"/>
                                  </p:stCondLst>
                                  <p:childTnLst>
                                    <p:animEffect transition="out" filter="plus(in)">
                                      <p:cBhvr>
                                        <p:cTn id="54" dur="2000"/>
                                        <p:tgtEl>
                                          <p:spTgt spid="5"/>
                                        </p:tgtEl>
                                      </p:cBhvr>
                                    </p:animEffect>
                                    <p:set>
                                      <p:cBhvr>
                                        <p:cTn id="55" dur="1" fill="hold">
                                          <p:stCondLst>
                                            <p:cond delay="1999"/>
                                          </p:stCondLst>
                                        </p:cTn>
                                        <p:tgtEl>
                                          <p:spTgt spid="5"/>
                                        </p:tgtEl>
                                        <p:attrNameLst>
                                          <p:attrName>style.visibility</p:attrName>
                                        </p:attrNameLst>
                                      </p:cBhvr>
                                      <p:to>
                                        <p:strVal val="hidden"/>
                                      </p:to>
                                    </p:set>
                                  </p:childTnLst>
                                </p:cTn>
                              </p:par>
                              <p:par>
                                <p:cTn id="56" presetID="13" presetClass="exit" presetSubtype="16" fill="hold" nodeType="withEffect">
                                  <p:stCondLst>
                                    <p:cond delay="0"/>
                                  </p:stCondLst>
                                  <p:childTnLst>
                                    <p:animEffect transition="out" filter="plus(in)">
                                      <p:cBhvr>
                                        <p:cTn id="57" dur="2000"/>
                                        <p:tgtEl>
                                          <p:spTgt spid="41"/>
                                        </p:tgtEl>
                                      </p:cBhvr>
                                    </p:animEffect>
                                    <p:set>
                                      <p:cBhvr>
                                        <p:cTn id="58" dur="1" fill="hold">
                                          <p:stCondLst>
                                            <p:cond delay="1999"/>
                                          </p:stCondLst>
                                        </p:cTn>
                                        <p:tgtEl>
                                          <p:spTgt spid="41"/>
                                        </p:tgtEl>
                                        <p:attrNameLst>
                                          <p:attrName>style.visibility</p:attrName>
                                        </p:attrNameLst>
                                      </p:cBhvr>
                                      <p:to>
                                        <p:strVal val="hidden"/>
                                      </p:to>
                                    </p:set>
                                  </p:childTnLst>
                                </p:cTn>
                              </p:par>
                              <p:par>
                                <p:cTn id="59" presetID="13" presetClass="exit" presetSubtype="16" fill="hold" grpId="0" nodeType="withEffect">
                                  <p:stCondLst>
                                    <p:cond delay="0"/>
                                  </p:stCondLst>
                                  <p:childTnLst>
                                    <p:animEffect transition="out" filter="plus(in)">
                                      <p:cBhvr>
                                        <p:cTn id="60" dur="2000"/>
                                        <p:tgtEl>
                                          <p:spTgt spid="62"/>
                                        </p:tgtEl>
                                      </p:cBhvr>
                                    </p:animEffect>
                                    <p:set>
                                      <p:cBhvr>
                                        <p:cTn id="61" dur="1" fill="hold">
                                          <p:stCondLst>
                                            <p:cond delay="1999"/>
                                          </p:stCondLst>
                                        </p:cTn>
                                        <p:tgtEl>
                                          <p:spTgt spid="62"/>
                                        </p:tgtEl>
                                        <p:attrNameLst>
                                          <p:attrName>style.visibility</p:attrName>
                                        </p:attrNameLst>
                                      </p:cBhvr>
                                      <p:to>
                                        <p:strVal val="hidden"/>
                                      </p:to>
                                    </p:set>
                                  </p:childTnLst>
                                </p:cTn>
                              </p:par>
                              <p:par>
                                <p:cTn id="62" presetID="13" presetClass="exit" presetSubtype="16" fill="hold" nodeType="withEffect">
                                  <p:stCondLst>
                                    <p:cond delay="0"/>
                                  </p:stCondLst>
                                  <p:childTnLst>
                                    <p:animEffect transition="out" filter="plus(in)">
                                      <p:cBhvr>
                                        <p:cTn id="63" dur="2000"/>
                                        <p:tgtEl>
                                          <p:spTgt spid="38"/>
                                        </p:tgtEl>
                                      </p:cBhvr>
                                    </p:animEffect>
                                    <p:set>
                                      <p:cBhvr>
                                        <p:cTn id="64" dur="1" fill="hold">
                                          <p:stCondLst>
                                            <p:cond delay="1999"/>
                                          </p:stCondLst>
                                        </p:cTn>
                                        <p:tgtEl>
                                          <p:spTgt spid="38"/>
                                        </p:tgtEl>
                                        <p:attrNameLst>
                                          <p:attrName>style.visibility</p:attrName>
                                        </p:attrNameLst>
                                      </p:cBhvr>
                                      <p:to>
                                        <p:strVal val="hidden"/>
                                      </p:to>
                                    </p:set>
                                  </p:childTnLst>
                                </p:cTn>
                              </p:par>
                              <p:par>
                                <p:cTn id="65" presetID="13" presetClass="exit" presetSubtype="16" fill="hold" grpId="0" nodeType="withEffect">
                                  <p:stCondLst>
                                    <p:cond delay="0"/>
                                  </p:stCondLst>
                                  <p:childTnLst>
                                    <p:animEffect transition="out" filter="plus(in)">
                                      <p:cBhvr>
                                        <p:cTn id="66" dur="2000"/>
                                        <p:tgtEl>
                                          <p:spTgt spid="55"/>
                                        </p:tgtEl>
                                      </p:cBhvr>
                                    </p:animEffect>
                                    <p:set>
                                      <p:cBhvr>
                                        <p:cTn id="67" dur="1" fill="hold">
                                          <p:stCondLst>
                                            <p:cond delay="1999"/>
                                          </p:stCondLst>
                                        </p:cTn>
                                        <p:tgtEl>
                                          <p:spTgt spid="55"/>
                                        </p:tgtEl>
                                        <p:attrNameLst>
                                          <p:attrName>style.visibility</p:attrName>
                                        </p:attrNameLst>
                                      </p:cBhvr>
                                      <p:to>
                                        <p:strVal val="hidden"/>
                                      </p:to>
                                    </p:set>
                                  </p:childTnLst>
                                </p:cTn>
                              </p:par>
                              <p:par>
                                <p:cTn id="68" presetID="13" presetClass="exit" presetSubtype="16" fill="hold" nodeType="withEffect">
                                  <p:stCondLst>
                                    <p:cond delay="0"/>
                                  </p:stCondLst>
                                  <p:childTnLst>
                                    <p:animEffect transition="out" filter="plus(in)">
                                      <p:cBhvr>
                                        <p:cTn id="69" dur="2000"/>
                                        <p:tgtEl>
                                          <p:spTgt spid="37"/>
                                        </p:tgtEl>
                                      </p:cBhvr>
                                    </p:animEffect>
                                    <p:set>
                                      <p:cBhvr>
                                        <p:cTn id="70" dur="1" fill="hold">
                                          <p:stCondLst>
                                            <p:cond delay="1999"/>
                                          </p:stCondLst>
                                        </p:cTn>
                                        <p:tgtEl>
                                          <p:spTgt spid="37"/>
                                        </p:tgtEl>
                                        <p:attrNameLst>
                                          <p:attrName>style.visibility</p:attrName>
                                        </p:attrNameLst>
                                      </p:cBhvr>
                                      <p:to>
                                        <p:strVal val="hidden"/>
                                      </p:to>
                                    </p:set>
                                  </p:childTnLst>
                                </p:cTn>
                              </p:par>
                              <p:par>
                                <p:cTn id="71" presetID="13" presetClass="exit" presetSubtype="16" fill="hold" grpId="0" nodeType="withEffect">
                                  <p:stCondLst>
                                    <p:cond delay="0"/>
                                  </p:stCondLst>
                                  <p:childTnLst>
                                    <p:animEffect transition="out" filter="plus(in)">
                                      <p:cBhvr>
                                        <p:cTn id="72" dur="2000"/>
                                        <p:tgtEl>
                                          <p:spTgt spid="56"/>
                                        </p:tgtEl>
                                      </p:cBhvr>
                                    </p:animEffect>
                                    <p:set>
                                      <p:cBhvr>
                                        <p:cTn id="73" dur="1" fill="hold">
                                          <p:stCondLst>
                                            <p:cond delay="1999"/>
                                          </p:stCondLst>
                                        </p:cTn>
                                        <p:tgtEl>
                                          <p:spTgt spid="56"/>
                                        </p:tgtEl>
                                        <p:attrNameLst>
                                          <p:attrName>style.visibility</p:attrName>
                                        </p:attrNameLst>
                                      </p:cBhvr>
                                      <p:to>
                                        <p:strVal val="hidden"/>
                                      </p:to>
                                    </p:set>
                                  </p:childTnLst>
                                </p:cTn>
                              </p:par>
                              <p:par>
                                <p:cTn id="74" presetID="13" presetClass="exit" presetSubtype="16" fill="hold" nodeType="withEffect">
                                  <p:stCondLst>
                                    <p:cond delay="0"/>
                                  </p:stCondLst>
                                  <p:childTnLst>
                                    <p:animEffect transition="out" filter="plus(in)">
                                      <p:cBhvr>
                                        <p:cTn id="75" dur="2000"/>
                                        <p:tgtEl>
                                          <p:spTgt spid="36"/>
                                        </p:tgtEl>
                                      </p:cBhvr>
                                    </p:animEffect>
                                    <p:set>
                                      <p:cBhvr>
                                        <p:cTn id="76" dur="1" fill="hold">
                                          <p:stCondLst>
                                            <p:cond delay="1999"/>
                                          </p:stCondLst>
                                        </p:cTn>
                                        <p:tgtEl>
                                          <p:spTgt spid="36"/>
                                        </p:tgtEl>
                                        <p:attrNameLst>
                                          <p:attrName>style.visibility</p:attrName>
                                        </p:attrNameLst>
                                      </p:cBhvr>
                                      <p:to>
                                        <p:strVal val="hidden"/>
                                      </p:to>
                                    </p:set>
                                  </p:childTnLst>
                                </p:cTn>
                              </p:par>
                              <p:par>
                                <p:cTn id="77" presetID="13" presetClass="exit" presetSubtype="16" fill="hold" grpId="0" nodeType="withEffect">
                                  <p:stCondLst>
                                    <p:cond delay="0"/>
                                  </p:stCondLst>
                                  <p:childTnLst>
                                    <p:animEffect transition="out" filter="plus(in)">
                                      <p:cBhvr>
                                        <p:cTn id="78" dur="2000"/>
                                        <p:tgtEl>
                                          <p:spTgt spid="57"/>
                                        </p:tgtEl>
                                      </p:cBhvr>
                                    </p:animEffect>
                                    <p:set>
                                      <p:cBhvr>
                                        <p:cTn id="79" dur="1" fill="hold">
                                          <p:stCondLst>
                                            <p:cond delay="1999"/>
                                          </p:stCondLst>
                                        </p:cTn>
                                        <p:tgtEl>
                                          <p:spTgt spid="57"/>
                                        </p:tgtEl>
                                        <p:attrNameLst>
                                          <p:attrName>style.visibility</p:attrName>
                                        </p:attrNameLst>
                                      </p:cBhvr>
                                      <p:to>
                                        <p:strVal val="hidden"/>
                                      </p:to>
                                    </p:set>
                                  </p:childTnLst>
                                </p:cTn>
                              </p:par>
                              <p:par>
                                <p:cTn id="80" presetID="13" presetClass="exit" presetSubtype="16" fill="hold" nodeType="withEffect">
                                  <p:stCondLst>
                                    <p:cond delay="0"/>
                                  </p:stCondLst>
                                  <p:childTnLst>
                                    <p:animEffect transition="out" filter="plus(in)">
                                      <p:cBhvr>
                                        <p:cTn id="81" dur="2000"/>
                                        <p:tgtEl>
                                          <p:spTgt spid="35"/>
                                        </p:tgtEl>
                                      </p:cBhvr>
                                    </p:animEffect>
                                    <p:set>
                                      <p:cBhvr>
                                        <p:cTn id="82" dur="1" fill="hold">
                                          <p:stCondLst>
                                            <p:cond delay="1999"/>
                                          </p:stCondLst>
                                        </p:cTn>
                                        <p:tgtEl>
                                          <p:spTgt spid="35"/>
                                        </p:tgtEl>
                                        <p:attrNameLst>
                                          <p:attrName>style.visibility</p:attrName>
                                        </p:attrNameLst>
                                      </p:cBhvr>
                                      <p:to>
                                        <p:strVal val="hidden"/>
                                      </p:to>
                                    </p:set>
                                  </p:childTnLst>
                                </p:cTn>
                              </p:par>
                              <p:par>
                                <p:cTn id="83" presetID="13" presetClass="exit" presetSubtype="16" fill="hold" grpId="0" nodeType="withEffect">
                                  <p:stCondLst>
                                    <p:cond delay="0"/>
                                  </p:stCondLst>
                                  <p:childTnLst>
                                    <p:animEffect transition="out" filter="plus(in)">
                                      <p:cBhvr>
                                        <p:cTn id="84" dur="2000"/>
                                        <p:tgtEl>
                                          <p:spTgt spid="58"/>
                                        </p:tgtEl>
                                      </p:cBhvr>
                                    </p:animEffect>
                                    <p:set>
                                      <p:cBhvr>
                                        <p:cTn id="85" dur="1" fill="hold">
                                          <p:stCondLst>
                                            <p:cond delay="1999"/>
                                          </p:stCondLst>
                                        </p:cTn>
                                        <p:tgtEl>
                                          <p:spTgt spid="58"/>
                                        </p:tgtEl>
                                        <p:attrNameLst>
                                          <p:attrName>style.visibility</p:attrName>
                                        </p:attrNameLst>
                                      </p:cBhvr>
                                      <p:to>
                                        <p:strVal val="hidden"/>
                                      </p:to>
                                    </p:set>
                                  </p:childTnLst>
                                </p:cTn>
                              </p:par>
                              <p:par>
                                <p:cTn id="86" presetID="13" presetClass="exit" presetSubtype="16" fill="hold" nodeType="withEffect">
                                  <p:stCondLst>
                                    <p:cond delay="0"/>
                                  </p:stCondLst>
                                  <p:childTnLst>
                                    <p:animEffect transition="out" filter="plus(in)">
                                      <p:cBhvr>
                                        <p:cTn id="87" dur="2000"/>
                                        <p:tgtEl>
                                          <p:spTgt spid="42"/>
                                        </p:tgtEl>
                                      </p:cBhvr>
                                    </p:animEffect>
                                    <p:set>
                                      <p:cBhvr>
                                        <p:cTn id="88" dur="1" fill="hold">
                                          <p:stCondLst>
                                            <p:cond delay="1999"/>
                                          </p:stCondLst>
                                        </p:cTn>
                                        <p:tgtEl>
                                          <p:spTgt spid="42"/>
                                        </p:tgtEl>
                                        <p:attrNameLst>
                                          <p:attrName>style.visibility</p:attrName>
                                        </p:attrNameLst>
                                      </p:cBhvr>
                                      <p:to>
                                        <p:strVal val="hidden"/>
                                      </p:to>
                                    </p:set>
                                  </p:childTnLst>
                                </p:cTn>
                              </p:par>
                              <p:par>
                                <p:cTn id="89" presetID="13" presetClass="exit" presetSubtype="16" fill="hold" grpId="0" nodeType="withEffect">
                                  <p:stCondLst>
                                    <p:cond delay="0"/>
                                  </p:stCondLst>
                                  <p:childTnLst>
                                    <p:animEffect transition="out" filter="plus(in)">
                                      <p:cBhvr>
                                        <p:cTn id="90" dur="2000"/>
                                        <p:tgtEl>
                                          <p:spTgt spid="59"/>
                                        </p:tgtEl>
                                      </p:cBhvr>
                                    </p:animEffect>
                                    <p:set>
                                      <p:cBhvr>
                                        <p:cTn id="91" dur="1" fill="hold">
                                          <p:stCondLst>
                                            <p:cond delay="1999"/>
                                          </p:stCondLst>
                                        </p:cTn>
                                        <p:tgtEl>
                                          <p:spTgt spid="59"/>
                                        </p:tgtEl>
                                        <p:attrNameLst>
                                          <p:attrName>style.visibility</p:attrName>
                                        </p:attrNameLst>
                                      </p:cBhvr>
                                      <p:to>
                                        <p:strVal val="hidden"/>
                                      </p:to>
                                    </p:set>
                                  </p:childTnLst>
                                </p:cTn>
                              </p:par>
                              <p:par>
                                <p:cTn id="92" presetID="13" presetClass="exit" presetSubtype="16" fill="hold" nodeType="withEffect">
                                  <p:stCondLst>
                                    <p:cond delay="0"/>
                                  </p:stCondLst>
                                  <p:childTnLst>
                                    <p:animEffect transition="out" filter="plus(in)">
                                      <p:cBhvr>
                                        <p:cTn id="93" dur="2000"/>
                                        <p:tgtEl>
                                          <p:spTgt spid="34"/>
                                        </p:tgtEl>
                                      </p:cBhvr>
                                    </p:animEffect>
                                    <p:set>
                                      <p:cBhvr>
                                        <p:cTn id="94" dur="1" fill="hold">
                                          <p:stCondLst>
                                            <p:cond delay="1999"/>
                                          </p:stCondLst>
                                        </p:cTn>
                                        <p:tgtEl>
                                          <p:spTgt spid="34"/>
                                        </p:tgtEl>
                                        <p:attrNameLst>
                                          <p:attrName>style.visibility</p:attrName>
                                        </p:attrNameLst>
                                      </p:cBhvr>
                                      <p:to>
                                        <p:strVal val="hidden"/>
                                      </p:to>
                                    </p:set>
                                  </p:childTnLst>
                                </p:cTn>
                              </p:par>
                              <p:par>
                                <p:cTn id="95" presetID="13" presetClass="exit" presetSubtype="16" fill="hold" grpId="0" nodeType="withEffect">
                                  <p:stCondLst>
                                    <p:cond delay="0"/>
                                  </p:stCondLst>
                                  <p:childTnLst>
                                    <p:animEffect transition="out" filter="plus(in)">
                                      <p:cBhvr>
                                        <p:cTn id="96" dur="2000"/>
                                        <p:tgtEl>
                                          <p:spTgt spid="60"/>
                                        </p:tgtEl>
                                      </p:cBhvr>
                                    </p:animEffect>
                                    <p:set>
                                      <p:cBhvr>
                                        <p:cTn id="97" dur="1" fill="hold">
                                          <p:stCondLst>
                                            <p:cond delay="1999"/>
                                          </p:stCondLst>
                                        </p:cTn>
                                        <p:tgtEl>
                                          <p:spTgt spid="60"/>
                                        </p:tgtEl>
                                        <p:attrNameLst>
                                          <p:attrName>style.visibility</p:attrName>
                                        </p:attrNameLst>
                                      </p:cBhvr>
                                      <p:to>
                                        <p:strVal val="hidden"/>
                                      </p:to>
                                    </p:set>
                                  </p:childTnLst>
                                </p:cTn>
                              </p:par>
                              <p:par>
                                <p:cTn id="98" presetID="13" presetClass="exit" presetSubtype="16" fill="hold" nodeType="withEffect">
                                  <p:stCondLst>
                                    <p:cond delay="0"/>
                                  </p:stCondLst>
                                  <p:childTnLst>
                                    <p:animEffect transition="out" filter="plus(in)">
                                      <p:cBhvr>
                                        <p:cTn id="99" dur="2000"/>
                                        <p:tgtEl>
                                          <p:spTgt spid="33"/>
                                        </p:tgtEl>
                                      </p:cBhvr>
                                    </p:animEffect>
                                    <p:set>
                                      <p:cBhvr>
                                        <p:cTn id="100" dur="1" fill="hold">
                                          <p:stCondLst>
                                            <p:cond delay="1999"/>
                                          </p:stCondLst>
                                        </p:cTn>
                                        <p:tgtEl>
                                          <p:spTgt spid="33"/>
                                        </p:tgtEl>
                                        <p:attrNameLst>
                                          <p:attrName>style.visibility</p:attrName>
                                        </p:attrNameLst>
                                      </p:cBhvr>
                                      <p:to>
                                        <p:strVal val="hidden"/>
                                      </p:to>
                                    </p:set>
                                  </p:childTnLst>
                                </p:cTn>
                              </p:par>
                              <p:par>
                                <p:cTn id="101" presetID="13" presetClass="exit" presetSubtype="16" fill="hold" grpId="0" nodeType="withEffect">
                                  <p:stCondLst>
                                    <p:cond delay="0"/>
                                  </p:stCondLst>
                                  <p:childTnLst>
                                    <p:animEffect transition="out" filter="plus(in)">
                                      <p:cBhvr>
                                        <p:cTn id="102" dur="2000"/>
                                        <p:tgtEl>
                                          <p:spTgt spid="61"/>
                                        </p:tgtEl>
                                      </p:cBhvr>
                                    </p:animEffect>
                                    <p:set>
                                      <p:cBhvr>
                                        <p:cTn id="103" dur="1" fill="hold">
                                          <p:stCondLst>
                                            <p:cond delay="1999"/>
                                          </p:stCondLst>
                                        </p:cTn>
                                        <p:tgtEl>
                                          <p:spTgt spid="61"/>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64" presetClass="path" presetSubtype="0" accel="50000" decel="50000" fill="hold" nodeType="clickEffect">
                                  <p:stCondLst>
                                    <p:cond delay="0"/>
                                  </p:stCondLst>
                                  <p:childTnLst>
                                    <p:animMotion origin="layout" path="M -5.55556E-7 4.04624E-7 L -0.00174 -0.09041 " pathEditMode="relative" rAng="0" ptsTypes="AA">
                                      <p:cBhvr>
                                        <p:cTn id="107" dur="2000" fill="hold"/>
                                        <p:tgtEl>
                                          <p:spTgt spid="2"/>
                                        </p:tgtEl>
                                        <p:attrNameLst>
                                          <p:attrName>ppt_x</p:attrName>
                                          <p:attrName>ppt_y</p:attrName>
                                        </p:attrNameLst>
                                      </p:cBhvr>
                                      <p:rCtr x="-1" y="-45"/>
                                    </p:animMotion>
                                  </p:childTnLst>
                                </p:cTn>
                              </p:par>
                            </p:childTnLst>
                          </p:cTn>
                        </p:par>
                      </p:childTnLst>
                    </p:cTn>
                  </p:par>
                  <p:par>
                    <p:cTn id="108" fill="hold">
                      <p:stCondLst>
                        <p:cond delay="indefinite"/>
                      </p:stCondLst>
                      <p:childTnLst>
                        <p:par>
                          <p:cTn id="109" fill="hold">
                            <p:stCondLst>
                              <p:cond delay="0"/>
                            </p:stCondLst>
                            <p:childTnLst>
                              <p:par>
                                <p:cTn id="110" presetID="17" presetClass="entr" presetSubtype="10" fill="hold" nodeType="clickEffect">
                                  <p:stCondLst>
                                    <p:cond delay="0"/>
                                  </p:stCondLst>
                                  <p:childTnLst>
                                    <p:set>
                                      <p:cBhvr>
                                        <p:cTn id="111" dur="1" fill="hold">
                                          <p:stCondLst>
                                            <p:cond delay="0"/>
                                          </p:stCondLst>
                                        </p:cTn>
                                        <p:tgtEl>
                                          <p:spTgt spid="3"/>
                                        </p:tgtEl>
                                        <p:attrNameLst>
                                          <p:attrName>style.visibility</p:attrName>
                                        </p:attrNameLst>
                                      </p:cBhvr>
                                      <p:to>
                                        <p:strVal val="visible"/>
                                      </p:to>
                                    </p:set>
                                    <p:anim calcmode="lin" valueType="num">
                                      <p:cBhvr>
                                        <p:cTn id="112" dur="500" fill="hold"/>
                                        <p:tgtEl>
                                          <p:spTgt spid="3"/>
                                        </p:tgtEl>
                                        <p:attrNameLst>
                                          <p:attrName>ppt_w</p:attrName>
                                        </p:attrNameLst>
                                      </p:cBhvr>
                                      <p:tavLst>
                                        <p:tav tm="0">
                                          <p:val>
                                            <p:fltVal val="0"/>
                                          </p:val>
                                        </p:tav>
                                        <p:tav tm="100000">
                                          <p:val>
                                            <p:strVal val="#ppt_w"/>
                                          </p:val>
                                        </p:tav>
                                      </p:tavLst>
                                    </p:anim>
                                    <p:anim calcmode="lin" valueType="num">
                                      <p:cBhvr>
                                        <p:cTn id="113"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9" grpId="0" animBg="1"/>
      <p:bldP spid="17" grpId="0"/>
      <p:bldP spid="10" grpId="0" animBg="1"/>
      <p:bldP spid="18" grpId="0"/>
      <p:bldP spid="11" grpId="0" animBg="1"/>
      <p:bldP spid="19" grpId="0"/>
      <p:bldP spid="12" grpId="0" animBg="1"/>
      <p:bldP spid="20" grpId="0"/>
      <p:bldP spid="13" grpId="0" animBg="1"/>
      <p:bldP spid="5" grpId="0" animBg="1"/>
      <p:bldP spid="22" grpId="0"/>
      <p:bldP spid="8" grpId="0" animBg="1"/>
      <p:bldP spid="24" grpId="0"/>
      <p:bldP spid="7" grpId="0" animBg="1"/>
      <p:bldP spid="25" grpId="0"/>
      <p:bldP spid="55" grpId="0" animBg="1"/>
      <p:bldP spid="56" grpId="0" animBg="1"/>
      <p:bldP spid="57" grpId="0" animBg="1"/>
      <p:bldP spid="58" grpId="0" animBg="1"/>
      <p:bldP spid="59" grpId="0" animBg="1"/>
      <p:bldP spid="60" grpId="0" animBg="1"/>
      <p:bldP spid="61" grpId="0" animBg="1"/>
      <p:bldP spid="6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589279" y="5129507"/>
            <a:ext cx="905819" cy="9249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473525" y="5397184"/>
            <a:ext cx="1285884" cy="369332"/>
          </a:xfrm>
          <a:prstGeom prst="rect">
            <a:avLst/>
          </a:prstGeom>
          <a:noFill/>
        </p:spPr>
        <p:txBody>
          <a:bodyPr wrap="square" rtlCol="0">
            <a:spAutoFit/>
          </a:bodyPr>
          <a:lstStyle/>
          <a:p>
            <a:r>
              <a:rPr lang="zh-CN" altLang="en-US" b="1" dirty="0" smtClean="0">
                <a:solidFill>
                  <a:srgbClr val="FF0000"/>
                </a:solidFill>
              </a:rPr>
              <a:t>用户思维</a:t>
            </a:r>
            <a:endParaRPr lang="zh-CN" altLang="en-US" b="1" dirty="0">
              <a:solidFill>
                <a:srgbClr val="FF0000"/>
              </a:solidFill>
            </a:endParaRPr>
          </a:p>
        </p:txBody>
      </p:sp>
      <p:sp>
        <p:nvSpPr>
          <p:cNvPr id="9" name="椭圆 8"/>
          <p:cNvSpPr/>
          <p:nvPr/>
        </p:nvSpPr>
        <p:spPr>
          <a:xfrm>
            <a:off x="1962174" y="3848814"/>
            <a:ext cx="2229707" cy="22056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473525" y="3947166"/>
            <a:ext cx="1285884" cy="369332"/>
          </a:xfrm>
          <a:prstGeom prst="rect">
            <a:avLst/>
          </a:prstGeom>
          <a:noFill/>
        </p:spPr>
        <p:txBody>
          <a:bodyPr wrap="square" rtlCol="0">
            <a:spAutoFit/>
          </a:bodyPr>
          <a:lstStyle/>
          <a:p>
            <a:r>
              <a:rPr lang="zh-CN" altLang="en-US" b="1" dirty="0" smtClean="0">
                <a:solidFill>
                  <a:srgbClr val="FF0000"/>
                </a:solidFill>
              </a:rPr>
              <a:t>迭代思维</a:t>
            </a:r>
            <a:endParaRPr lang="zh-CN" altLang="en-US" b="1" dirty="0">
              <a:solidFill>
                <a:srgbClr val="FF0000"/>
              </a:solidFill>
            </a:endParaRPr>
          </a:p>
        </p:txBody>
      </p:sp>
      <p:sp>
        <p:nvSpPr>
          <p:cNvPr id="10" name="椭圆 9"/>
          <p:cNvSpPr/>
          <p:nvPr/>
        </p:nvSpPr>
        <p:spPr>
          <a:xfrm>
            <a:off x="1753139" y="3346276"/>
            <a:ext cx="2744419" cy="27081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2473525" y="3447100"/>
            <a:ext cx="1285884" cy="369332"/>
          </a:xfrm>
          <a:prstGeom prst="rect">
            <a:avLst/>
          </a:prstGeom>
          <a:noFill/>
        </p:spPr>
        <p:txBody>
          <a:bodyPr wrap="square" rtlCol="0">
            <a:spAutoFit/>
          </a:bodyPr>
          <a:lstStyle/>
          <a:p>
            <a:r>
              <a:rPr lang="zh-CN" altLang="en-US" b="1" dirty="0" smtClean="0">
                <a:solidFill>
                  <a:srgbClr val="FF0000"/>
                </a:solidFill>
              </a:rPr>
              <a:t>流量思维</a:t>
            </a:r>
            <a:endParaRPr lang="zh-CN" altLang="en-US" b="1" dirty="0">
              <a:solidFill>
                <a:srgbClr val="FF0000"/>
              </a:solidFill>
            </a:endParaRPr>
          </a:p>
        </p:txBody>
      </p:sp>
      <p:sp>
        <p:nvSpPr>
          <p:cNvPr id="11" name="椭圆 10"/>
          <p:cNvSpPr/>
          <p:nvPr/>
        </p:nvSpPr>
        <p:spPr>
          <a:xfrm>
            <a:off x="1265390" y="2851822"/>
            <a:ext cx="3663414" cy="320260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357422" y="2968292"/>
            <a:ext cx="1428760" cy="369332"/>
          </a:xfrm>
          <a:prstGeom prst="rect">
            <a:avLst/>
          </a:prstGeom>
          <a:noFill/>
        </p:spPr>
        <p:txBody>
          <a:bodyPr wrap="square" rtlCol="0">
            <a:spAutoFit/>
          </a:bodyPr>
          <a:lstStyle/>
          <a:p>
            <a:r>
              <a:rPr lang="zh-CN" altLang="en-US" b="1" dirty="0" smtClean="0">
                <a:solidFill>
                  <a:srgbClr val="FF0000"/>
                </a:solidFill>
              </a:rPr>
              <a:t>社会化思维</a:t>
            </a:r>
            <a:endParaRPr lang="zh-CN" altLang="en-US" b="1" dirty="0">
              <a:solidFill>
                <a:srgbClr val="FF0000"/>
              </a:solidFill>
            </a:endParaRPr>
          </a:p>
        </p:txBody>
      </p:sp>
      <p:sp>
        <p:nvSpPr>
          <p:cNvPr id="12" name="椭圆 11"/>
          <p:cNvSpPr/>
          <p:nvPr/>
        </p:nvSpPr>
        <p:spPr>
          <a:xfrm>
            <a:off x="959830" y="2291812"/>
            <a:ext cx="4168223" cy="376261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330649" y="2434826"/>
            <a:ext cx="1500198" cy="369332"/>
          </a:xfrm>
          <a:prstGeom prst="rect">
            <a:avLst/>
          </a:prstGeom>
          <a:noFill/>
        </p:spPr>
        <p:txBody>
          <a:bodyPr wrap="square" rtlCol="0">
            <a:spAutoFit/>
          </a:bodyPr>
          <a:lstStyle/>
          <a:p>
            <a:r>
              <a:rPr lang="zh-CN" altLang="en-US" b="1" dirty="0" smtClean="0">
                <a:solidFill>
                  <a:srgbClr val="FF0000"/>
                </a:solidFill>
              </a:rPr>
              <a:t>大数据思维</a:t>
            </a:r>
            <a:endParaRPr lang="zh-CN" altLang="en-US" b="1" dirty="0">
              <a:solidFill>
                <a:srgbClr val="FF0000"/>
              </a:solidFill>
            </a:endParaRPr>
          </a:p>
        </p:txBody>
      </p:sp>
      <p:sp>
        <p:nvSpPr>
          <p:cNvPr id="13" name="椭圆 12"/>
          <p:cNvSpPr/>
          <p:nvPr/>
        </p:nvSpPr>
        <p:spPr>
          <a:xfrm>
            <a:off x="635495" y="1753846"/>
            <a:ext cx="4763685" cy="430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473525" y="1884580"/>
            <a:ext cx="1285884" cy="369332"/>
          </a:xfrm>
          <a:prstGeom prst="rect">
            <a:avLst/>
          </a:prstGeom>
          <a:noFill/>
        </p:spPr>
        <p:txBody>
          <a:bodyPr wrap="square" rtlCol="0">
            <a:spAutoFit/>
          </a:bodyPr>
          <a:lstStyle/>
          <a:p>
            <a:r>
              <a:rPr lang="zh-CN" altLang="en-US" b="1" dirty="0" smtClean="0">
                <a:solidFill>
                  <a:srgbClr val="FF0000"/>
                </a:solidFill>
              </a:rPr>
              <a:t>平台思维</a:t>
            </a:r>
            <a:endParaRPr lang="zh-CN" altLang="en-US" b="1" dirty="0">
              <a:solidFill>
                <a:srgbClr val="FF0000"/>
              </a:solidFill>
            </a:endParaRPr>
          </a:p>
        </p:txBody>
      </p:sp>
      <p:sp>
        <p:nvSpPr>
          <p:cNvPr id="5" name="椭圆 4"/>
          <p:cNvSpPr/>
          <p:nvPr/>
        </p:nvSpPr>
        <p:spPr>
          <a:xfrm rot="21376406">
            <a:off x="428596" y="1110904"/>
            <a:ext cx="5212065" cy="496130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171209" y="4346861"/>
            <a:ext cx="1811637" cy="170759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83049" y="4397052"/>
            <a:ext cx="1285884" cy="369332"/>
          </a:xfrm>
          <a:prstGeom prst="rect">
            <a:avLst/>
          </a:prstGeom>
          <a:noFill/>
        </p:spPr>
        <p:txBody>
          <a:bodyPr wrap="square" rtlCol="0">
            <a:spAutoFit/>
          </a:bodyPr>
          <a:lstStyle/>
          <a:p>
            <a:r>
              <a:rPr lang="zh-CN" altLang="en-US" b="1" dirty="0" smtClean="0">
                <a:solidFill>
                  <a:srgbClr val="FF0000"/>
                </a:solidFill>
              </a:rPr>
              <a:t>极致思维</a:t>
            </a:r>
            <a:endParaRPr lang="zh-CN" altLang="en-US" b="1" dirty="0">
              <a:solidFill>
                <a:srgbClr val="FF0000"/>
              </a:solidFill>
            </a:endParaRPr>
          </a:p>
        </p:txBody>
      </p:sp>
      <p:sp>
        <p:nvSpPr>
          <p:cNvPr id="7" name="椭圆 6"/>
          <p:cNvSpPr/>
          <p:nvPr/>
        </p:nvSpPr>
        <p:spPr>
          <a:xfrm>
            <a:off x="2380244" y="4773759"/>
            <a:ext cx="1323889" cy="128069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83049" y="4863718"/>
            <a:ext cx="1285884" cy="369332"/>
          </a:xfrm>
          <a:prstGeom prst="rect">
            <a:avLst/>
          </a:prstGeom>
          <a:noFill/>
        </p:spPr>
        <p:txBody>
          <a:bodyPr wrap="square" rtlCol="0">
            <a:spAutoFit/>
          </a:bodyPr>
          <a:lstStyle/>
          <a:p>
            <a:r>
              <a:rPr lang="zh-CN" altLang="en-US" b="1" dirty="0" smtClean="0">
                <a:solidFill>
                  <a:srgbClr val="FF0000"/>
                </a:solidFill>
              </a:rPr>
              <a:t>简约思维</a:t>
            </a:r>
            <a:endParaRPr lang="zh-CN" altLang="en-US" b="1" dirty="0">
              <a:solidFill>
                <a:srgbClr val="FF0000"/>
              </a:solidFill>
            </a:endParaRPr>
          </a:p>
        </p:txBody>
      </p:sp>
      <p:cxnSp>
        <p:nvCxnSpPr>
          <p:cNvPr id="33" name="直接箭头连接符 32"/>
          <p:cNvCxnSpPr/>
          <p:nvPr/>
        </p:nvCxnSpPr>
        <p:spPr>
          <a:xfrm>
            <a:off x="3759409" y="554006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3759409" y="507207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3759409" y="4111300"/>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3759409" y="361123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3759409" y="311116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3759409" y="261110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759409" y="209948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4611895" y="6913144"/>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3759409" y="4599818"/>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6357950" y="196816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运营模式</a:t>
            </a:r>
            <a:endParaRPr lang="zh-CN" altLang="en-US" b="1" dirty="0"/>
          </a:p>
        </p:txBody>
      </p:sp>
      <p:sp>
        <p:nvSpPr>
          <p:cNvPr id="55" name="圆角矩形 54"/>
          <p:cNvSpPr/>
          <p:nvPr/>
        </p:nvSpPr>
        <p:spPr>
          <a:xfrm>
            <a:off x="6357950" y="2468226"/>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用户增值</a:t>
            </a:r>
            <a:endParaRPr lang="zh-CN" altLang="en-US" b="1" dirty="0"/>
          </a:p>
        </p:txBody>
      </p:sp>
      <p:sp>
        <p:nvSpPr>
          <p:cNvPr id="56" name="圆角矩形 55"/>
          <p:cNvSpPr/>
          <p:nvPr/>
        </p:nvSpPr>
        <p:spPr>
          <a:xfrm>
            <a:off x="6357950" y="2968292"/>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传播与连接</a:t>
            </a:r>
            <a:endParaRPr lang="zh-CN" altLang="en-US" b="1" dirty="0"/>
          </a:p>
        </p:txBody>
      </p:sp>
      <p:sp>
        <p:nvSpPr>
          <p:cNvPr id="57" name="圆角矩形 56"/>
          <p:cNvSpPr/>
          <p:nvPr/>
        </p:nvSpPr>
        <p:spPr>
          <a:xfrm>
            <a:off x="6357950" y="346835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营销模式</a:t>
            </a:r>
            <a:endParaRPr lang="zh-CN" altLang="en-US" b="1" dirty="0"/>
          </a:p>
        </p:txBody>
      </p:sp>
      <p:sp>
        <p:nvSpPr>
          <p:cNvPr id="58" name="圆角矩形 57"/>
          <p:cNvSpPr/>
          <p:nvPr/>
        </p:nvSpPr>
        <p:spPr>
          <a:xfrm>
            <a:off x="6357950" y="396842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业务流程的创新</a:t>
            </a:r>
            <a:endParaRPr lang="zh-CN" altLang="en-US" b="1" dirty="0"/>
          </a:p>
        </p:txBody>
      </p:sp>
      <p:sp>
        <p:nvSpPr>
          <p:cNvPr id="59" name="圆角矩形 58"/>
          <p:cNvSpPr/>
          <p:nvPr/>
        </p:nvSpPr>
        <p:spPr>
          <a:xfrm>
            <a:off x="6357950" y="4468490"/>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产品服务的体验</a:t>
            </a:r>
            <a:endParaRPr lang="zh-CN" altLang="en-US" b="1" dirty="0"/>
          </a:p>
        </p:txBody>
      </p:sp>
      <p:sp>
        <p:nvSpPr>
          <p:cNvPr id="60" name="圆角矩形 59"/>
          <p:cNvSpPr/>
          <p:nvPr/>
        </p:nvSpPr>
        <p:spPr>
          <a:xfrm>
            <a:off x="6357950" y="4897118"/>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产品的规划</a:t>
            </a:r>
            <a:endParaRPr lang="zh-CN" altLang="en-US" b="1" dirty="0"/>
          </a:p>
        </p:txBody>
      </p:sp>
      <p:sp>
        <p:nvSpPr>
          <p:cNvPr id="61" name="圆角矩形 60"/>
          <p:cNvSpPr/>
          <p:nvPr/>
        </p:nvSpPr>
        <p:spPr>
          <a:xfrm>
            <a:off x="6357950" y="539718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经营的出发点</a:t>
            </a:r>
            <a:endParaRPr lang="zh-CN" altLang="en-US" b="1" dirty="0"/>
          </a:p>
        </p:txBody>
      </p:sp>
      <p:grpSp>
        <p:nvGrpSpPr>
          <p:cNvPr id="2" name="组合 42"/>
          <p:cNvGrpSpPr/>
          <p:nvPr/>
        </p:nvGrpSpPr>
        <p:grpSpPr>
          <a:xfrm>
            <a:off x="2473525" y="1396656"/>
            <a:ext cx="5956127" cy="428628"/>
            <a:chOff x="2473525" y="1396656"/>
            <a:chExt cx="5956127" cy="428628"/>
          </a:xfrm>
        </p:grpSpPr>
        <p:sp>
          <p:nvSpPr>
            <p:cNvPr id="22" name="TextBox 21"/>
            <p:cNvSpPr txBox="1"/>
            <p:nvPr/>
          </p:nvSpPr>
          <p:spPr>
            <a:xfrm>
              <a:off x="2473525" y="1396656"/>
              <a:ext cx="1285884" cy="369332"/>
            </a:xfrm>
            <a:prstGeom prst="rect">
              <a:avLst/>
            </a:prstGeom>
            <a:noFill/>
          </p:spPr>
          <p:txBody>
            <a:bodyPr wrap="square" rtlCol="0">
              <a:spAutoFit/>
            </a:bodyPr>
            <a:lstStyle/>
            <a:p>
              <a:r>
                <a:rPr lang="zh-CN" altLang="en-US" b="1" dirty="0" smtClean="0">
                  <a:solidFill>
                    <a:srgbClr val="FF0000"/>
                  </a:solidFill>
                </a:rPr>
                <a:t>跨界思维</a:t>
              </a:r>
              <a:endParaRPr lang="zh-CN" altLang="en-US" b="1" dirty="0">
                <a:solidFill>
                  <a:srgbClr val="FF0000"/>
                </a:solidFill>
              </a:endParaRPr>
            </a:p>
          </p:txBody>
        </p:sp>
        <p:cxnSp>
          <p:nvCxnSpPr>
            <p:cNvPr id="41" name="直接箭头连接符 40"/>
            <p:cNvCxnSpPr/>
            <p:nvPr/>
          </p:nvCxnSpPr>
          <p:spPr>
            <a:xfrm>
              <a:off x="3759409" y="1599422"/>
              <a:ext cx="2455665" cy="115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2" name="圆角矩形 61"/>
            <p:cNvSpPr/>
            <p:nvPr/>
          </p:nvSpPr>
          <p:spPr>
            <a:xfrm>
              <a:off x="6357950" y="1468094"/>
              <a:ext cx="2071702" cy="35719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成本转移</a:t>
              </a:r>
              <a:endParaRPr lang="zh-CN" altLang="en-US" b="1" dirty="0"/>
            </a:p>
          </p:txBody>
        </p:sp>
      </p:grpSp>
      <p:sp>
        <p:nvSpPr>
          <p:cNvPr id="48" name="矩形 47"/>
          <p:cNvSpPr/>
          <p:nvPr/>
        </p:nvSpPr>
        <p:spPr>
          <a:xfrm>
            <a:off x="71406" y="0"/>
            <a:ext cx="9072594" cy="857256"/>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t>互联网思维那点事</a:t>
            </a:r>
            <a:endParaRPr lang="zh-CN" altLang="en-US" sz="5400" b="1" dirty="0"/>
          </a:p>
        </p:txBody>
      </p:sp>
      <p:sp>
        <p:nvSpPr>
          <p:cNvPr id="66" name="Line 29"/>
          <p:cNvSpPr>
            <a:spLocks noChangeShapeType="1"/>
          </p:cNvSpPr>
          <p:nvPr/>
        </p:nvSpPr>
        <p:spPr bwMode="auto">
          <a:xfrm>
            <a:off x="1396009" y="5414198"/>
            <a:ext cx="6300787" cy="0"/>
          </a:xfrm>
          <a:prstGeom prst="line">
            <a:avLst/>
          </a:prstGeom>
          <a:noFill/>
          <a:ln w="15875">
            <a:solidFill>
              <a:srgbClr val="9E9E9E"/>
            </a:solidFill>
            <a:prstDash val="dash"/>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ysClr val="windowText" lastClr="000000"/>
              </a:solidFill>
            </a:endParaRPr>
          </a:p>
        </p:txBody>
      </p:sp>
      <p:sp>
        <p:nvSpPr>
          <p:cNvPr id="67" name="Text Box 45"/>
          <p:cNvSpPr txBox="1">
            <a:spLocks noChangeArrowheads="1"/>
          </p:cNvSpPr>
          <p:nvPr/>
        </p:nvSpPr>
        <p:spPr bwMode="auto">
          <a:xfrm>
            <a:off x="1397596" y="5497313"/>
            <a:ext cx="5650830" cy="461665"/>
          </a:xfrm>
          <a:prstGeom prst="rect">
            <a:avLst/>
          </a:prstGeom>
          <a:noFill/>
          <a:ln>
            <a:noFill/>
          </a:ln>
          <a:effectLst/>
          <a:extLst>
            <a:ext uri="{909E8E84-426E-40DD-AFC4-6F175D3DCCD1}">
              <a14:hiddenFill xmlns="" xmlns:a14="http://schemas.microsoft.com/office/drawing/2010/main">
                <a:solidFill>
                  <a:srgbClr val="C80000"/>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marL="0" lvl="2" defTabSz="912813" eaLnBrk="0" fontAlgn="auto" hangingPunct="0">
              <a:spcBef>
                <a:spcPts val="0"/>
              </a:spcBef>
              <a:spcAft>
                <a:spcPts val="0"/>
              </a:spcAft>
              <a:buClr>
                <a:srgbClr val="0070C0"/>
              </a:buClr>
              <a:buSzPct val="80000"/>
              <a:tabLst>
                <a:tab pos="136525" algn="l"/>
              </a:tabLst>
              <a:defRPr/>
            </a:pPr>
            <a:r>
              <a:rPr lang="zh-CN" altLang="en-US" sz="2400" b="1" spc="50" dirty="0" smtClean="0">
                <a:ln w="11430"/>
                <a:solidFill>
                  <a:sysClr val="windowText" lastClr="000000"/>
                </a:solidFill>
                <a:latin typeface="微软雅黑" pitchFamily="34" charset="-122"/>
                <a:ea typeface="微软雅黑" pitchFamily="34" charset="-122"/>
              </a:rPr>
              <a:t>所谓：羊毛出在狗身上，猪买单。</a:t>
            </a:r>
            <a:endParaRPr lang="en-US" altLang="zh-CN" sz="2400" b="1" spc="50" dirty="0" smtClean="0">
              <a:ln w="11430"/>
              <a:solidFill>
                <a:sysClr val="windowText" lastClr="000000"/>
              </a:solidFill>
              <a:latin typeface="微软雅黑" pitchFamily="34" charset="-122"/>
              <a:ea typeface="微软雅黑" pitchFamily="34" charset="-122"/>
            </a:endParaRPr>
          </a:p>
        </p:txBody>
      </p:sp>
      <p:grpSp>
        <p:nvGrpSpPr>
          <p:cNvPr id="68" name="组合 92"/>
          <p:cNvGrpSpPr/>
          <p:nvPr/>
        </p:nvGrpSpPr>
        <p:grpSpPr>
          <a:xfrm>
            <a:off x="1000100" y="2280473"/>
            <a:ext cx="2628900" cy="2857500"/>
            <a:chOff x="1000100" y="2280473"/>
            <a:chExt cx="2628900" cy="2857500"/>
          </a:xfrm>
        </p:grpSpPr>
        <p:grpSp>
          <p:nvGrpSpPr>
            <p:cNvPr id="69" name="Group 18"/>
            <p:cNvGrpSpPr>
              <a:grpSpLocks/>
            </p:cNvGrpSpPr>
            <p:nvPr/>
          </p:nvGrpSpPr>
          <p:grpSpPr bwMode="auto">
            <a:xfrm>
              <a:off x="1000100" y="2280473"/>
              <a:ext cx="2628900" cy="2857500"/>
              <a:chOff x="930" y="1408"/>
              <a:chExt cx="1656" cy="1800"/>
            </a:xfrm>
          </p:grpSpPr>
          <p:sp>
            <p:nvSpPr>
              <p:cNvPr id="72" name="Rectangle 19"/>
              <p:cNvSpPr>
                <a:spLocks noChangeArrowheads="1"/>
              </p:cNvSpPr>
              <p:nvPr/>
            </p:nvSpPr>
            <p:spPr bwMode="auto">
              <a:xfrm>
                <a:off x="930" y="1480"/>
                <a:ext cx="1152" cy="1728"/>
              </a:xfrm>
              <a:prstGeom prst="rect">
                <a:avLst/>
              </a:prstGeom>
              <a:solidFill>
                <a:srgbClr val="DDDDDD"/>
              </a:solidFill>
              <a:ln>
                <a:noFill/>
              </a:ln>
              <a:effectLst/>
              <a:extLst>
                <a:ext uri="{91240B29-F687-4F45-9708-019B960494DF}">
                  <a14:hiddenLine xmlns="" xmlns:a14="http://schemas.microsoft.com/office/drawing/2010/main" w="12700"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73" name="Freeform 20"/>
              <p:cNvSpPr>
                <a:spLocks/>
              </p:cNvSpPr>
              <p:nvPr/>
            </p:nvSpPr>
            <p:spPr bwMode="auto">
              <a:xfrm>
                <a:off x="930" y="1408"/>
                <a:ext cx="1224" cy="72"/>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Lst>
                <a:ahLst/>
                <a:cxnLst>
                  <a:cxn ang="0">
                    <a:pos x="T0" y="T1"/>
                  </a:cxn>
                  <a:cxn ang="0">
                    <a:pos x="T2" y="T3"/>
                  </a:cxn>
                  <a:cxn ang="0">
                    <a:pos x="T4" y="T5"/>
                  </a:cxn>
                  <a:cxn ang="0">
                    <a:pos x="T6" y="T7"/>
                  </a:cxn>
                  <a:cxn ang="0">
                    <a:pos x="T8" y="T9"/>
                  </a:cxn>
                </a:cxnLst>
                <a:rect l="0" t="0" r="r" b="b"/>
                <a:pathLst>
                  <a:path w="1224" h="72">
                    <a:moveTo>
                      <a:pt x="0" y="72"/>
                    </a:moveTo>
                    <a:lnTo>
                      <a:pt x="72" y="0"/>
                    </a:lnTo>
                    <a:lnTo>
                      <a:pt x="1224" y="0"/>
                    </a:lnTo>
                    <a:lnTo>
                      <a:pt x="1152" y="72"/>
                    </a:lnTo>
                    <a:lnTo>
                      <a:pt x="0" y="72"/>
                    </a:lnTo>
                    <a:close/>
                  </a:path>
                </a:pathLst>
              </a:custGeom>
              <a:solidFill>
                <a:schemeClr val="bg1"/>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74" name="Freeform 21"/>
              <p:cNvSpPr>
                <a:spLocks/>
              </p:cNvSpPr>
              <p:nvPr/>
            </p:nvSpPr>
            <p:spPr bwMode="auto">
              <a:xfrm>
                <a:off x="2082" y="1408"/>
                <a:ext cx="72" cy="1800"/>
              </a:xfrm>
              <a:custGeom>
                <a:avLst/>
                <a:gdLst>
                  <a:gd name="T0" fmla="*/ 72 w 72"/>
                  <a:gd name="T1" fmla="*/ 0 h 1800"/>
                  <a:gd name="T2" fmla="*/ 72 w 72"/>
                  <a:gd name="T3" fmla="*/ 1728 h 1800"/>
                  <a:gd name="T4" fmla="*/ 0 w 72"/>
                  <a:gd name="T5" fmla="*/ 1800 h 1800"/>
                  <a:gd name="T6" fmla="*/ 0 w 72"/>
                  <a:gd name="T7" fmla="*/ 72 h 1800"/>
                  <a:gd name="T8" fmla="*/ 72 w 72"/>
                  <a:gd name="T9" fmla="*/ 0 h 1800"/>
                </a:gdLst>
                <a:ahLst/>
                <a:cxnLst>
                  <a:cxn ang="0">
                    <a:pos x="T0" y="T1"/>
                  </a:cxn>
                  <a:cxn ang="0">
                    <a:pos x="T2" y="T3"/>
                  </a:cxn>
                  <a:cxn ang="0">
                    <a:pos x="T4" y="T5"/>
                  </a:cxn>
                  <a:cxn ang="0">
                    <a:pos x="T6" y="T7"/>
                  </a:cxn>
                  <a:cxn ang="0">
                    <a:pos x="T8" y="T9"/>
                  </a:cxn>
                </a:cxnLst>
                <a:rect l="0" t="0" r="r" b="b"/>
                <a:pathLst>
                  <a:path w="72" h="1800">
                    <a:moveTo>
                      <a:pt x="72" y="0"/>
                    </a:moveTo>
                    <a:lnTo>
                      <a:pt x="72" y="1728"/>
                    </a:lnTo>
                    <a:lnTo>
                      <a:pt x="0" y="1800"/>
                    </a:lnTo>
                    <a:lnTo>
                      <a:pt x="0" y="72"/>
                    </a:lnTo>
                    <a:lnTo>
                      <a:pt x="72" y="0"/>
                    </a:lnTo>
                    <a:close/>
                  </a:path>
                </a:pathLst>
              </a:custGeom>
              <a:solidFill>
                <a:srgbClr val="808080"/>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75" name="Freeform 22"/>
              <p:cNvSpPr>
                <a:spLocks/>
              </p:cNvSpPr>
              <p:nvPr/>
            </p:nvSpPr>
            <p:spPr bwMode="auto">
              <a:xfrm>
                <a:off x="2082" y="2056"/>
                <a:ext cx="432" cy="576"/>
              </a:xfrm>
              <a:custGeom>
                <a:avLst/>
                <a:gdLst>
                  <a:gd name="T0" fmla="*/ 0 w 432"/>
                  <a:gd name="T1" fmla="*/ 432 h 576"/>
                  <a:gd name="T2" fmla="*/ 144 w 432"/>
                  <a:gd name="T3" fmla="*/ 432 h 576"/>
                  <a:gd name="T4" fmla="*/ 144 w 432"/>
                  <a:gd name="T5" fmla="*/ 576 h 576"/>
                  <a:gd name="T6" fmla="*/ 432 w 432"/>
                  <a:gd name="T7" fmla="*/ 288 h 576"/>
                  <a:gd name="T8" fmla="*/ 144 w 432"/>
                  <a:gd name="T9" fmla="*/ 0 h 576"/>
                  <a:gd name="T10" fmla="*/ 144 w 432"/>
                  <a:gd name="T11" fmla="*/ 144 h 576"/>
                  <a:gd name="T12" fmla="*/ 0 w 432"/>
                  <a:gd name="T13" fmla="*/ 144 h 576"/>
                  <a:gd name="T14" fmla="*/ 0 w 432"/>
                  <a:gd name="T15" fmla="*/ 432 h 5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2" h="576">
                    <a:moveTo>
                      <a:pt x="0" y="432"/>
                    </a:moveTo>
                    <a:lnTo>
                      <a:pt x="144" y="432"/>
                    </a:lnTo>
                    <a:lnTo>
                      <a:pt x="144" y="576"/>
                    </a:lnTo>
                    <a:lnTo>
                      <a:pt x="432" y="288"/>
                    </a:lnTo>
                    <a:lnTo>
                      <a:pt x="144" y="0"/>
                    </a:lnTo>
                    <a:lnTo>
                      <a:pt x="144" y="144"/>
                    </a:lnTo>
                    <a:lnTo>
                      <a:pt x="0" y="144"/>
                    </a:lnTo>
                    <a:lnTo>
                      <a:pt x="0" y="432"/>
                    </a:lnTo>
                    <a:close/>
                  </a:path>
                </a:pathLst>
              </a:custGeom>
              <a:solidFill>
                <a:srgbClr val="DDDDDD"/>
              </a:solidFill>
              <a:ln>
                <a:noFill/>
              </a:ln>
              <a:effectLst/>
              <a:extLst>
                <a:ext uri="{91240B29-F687-4F45-9708-019B960494DF}">
                  <a14:hiddenLine xmlns="" xmlns:a14="http://schemas.microsoft.com/office/drawing/2010/main" w="12700" cap="flat" cmpd="sng">
                    <a:solidFill>
                      <a:srgbClr val="000000"/>
                    </a:solidFill>
                    <a:prstDash val="solid"/>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76" name="Freeform 23"/>
              <p:cNvSpPr>
                <a:spLocks/>
              </p:cNvSpPr>
              <p:nvPr/>
            </p:nvSpPr>
            <p:spPr bwMode="auto">
              <a:xfrm>
                <a:off x="2226" y="1984"/>
                <a:ext cx="360" cy="360"/>
              </a:xfrm>
              <a:custGeom>
                <a:avLst/>
                <a:gdLst>
                  <a:gd name="T0" fmla="*/ 0 w 360"/>
                  <a:gd name="T1" fmla="*/ 72 h 360"/>
                  <a:gd name="T2" fmla="*/ 72 w 360"/>
                  <a:gd name="T3" fmla="*/ 0 h 360"/>
                  <a:gd name="T4" fmla="*/ 360 w 360"/>
                  <a:gd name="T5" fmla="*/ 288 h 360"/>
                  <a:gd name="T6" fmla="*/ 288 w 360"/>
                  <a:gd name="T7" fmla="*/ 360 h 360"/>
                  <a:gd name="T8" fmla="*/ 0 w 360"/>
                  <a:gd name="T9" fmla="*/ 72 h 360"/>
                </a:gdLst>
                <a:ahLst/>
                <a:cxnLst>
                  <a:cxn ang="0">
                    <a:pos x="T0" y="T1"/>
                  </a:cxn>
                  <a:cxn ang="0">
                    <a:pos x="T2" y="T3"/>
                  </a:cxn>
                  <a:cxn ang="0">
                    <a:pos x="T4" y="T5"/>
                  </a:cxn>
                  <a:cxn ang="0">
                    <a:pos x="T6" y="T7"/>
                  </a:cxn>
                  <a:cxn ang="0">
                    <a:pos x="T8" y="T9"/>
                  </a:cxn>
                </a:cxnLst>
                <a:rect l="0" t="0" r="r" b="b"/>
                <a:pathLst>
                  <a:path w="360" h="360">
                    <a:moveTo>
                      <a:pt x="0" y="72"/>
                    </a:moveTo>
                    <a:lnTo>
                      <a:pt x="72" y="0"/>
                    </a:lnTo>
                    <a:lnTo>
                      <a:pt x="360" y="288"/>
                    </a:lnTo>
                    <a:lnTo>
                      <a:pt x="288" y="360"/>
                    </a:lnTo>
                    <a:lnTo>
                      <a:pt x="0" y="72"/>
                    </a:lnTo>
                    <a:close/>
                  </a:path>
                </a:pathLst>
              </a:custGeom>
              <a:solidFill>
                <a:srgbClr val="808080"/>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77" name="Freeform 24"/>
              <p:cNvSpPr>
                <a:spLocks/>
              </p:cNvSpPr>
              <p:nvPr/>
            </p:nvSpPr>
            <p:spPr bwMode="auto">
              <a:xfrm>
                <a:off x="2082" y="2128"/>
                <a:ext cx="144" cy="72"/>
              </a:xfrm>
              <a:custGeom>
                <a:avLst/>
                <a:gdLst>
                  <a:gd name="T0" fmla="*/ 144 w 144"/>
                  <a:gd name="T1" fmla="*/ 0 h 72"/>
                  <a:gd name="T2" fmla="*/ 72 w 144"/>
                  <a:gd name="T3" fmla="*/ 0 h 72"/>
                  <a:gd name="T4" fmla="*/ 0 w 144"/>
                  <a:gd name="T5" fmla="*/ 72 h 72"/>
                  <a:gd name="T6" fmla="*/ 144 w 144"/>
                  <a:gd name="T7" fmla="*/ 72 h 72"/>
                  <a:gd name="T8" fmla="*/ 144 w 144"/>
                  <a:gd name="T9" fmla="*/ 0 h 72"/>
                </a:gdLst>
                <a:ahLst/>
                <a:cxnLst>
                  <a:cxn ang="0">
                    <a:pos x="T0" y="T1"/>
                  </a:cxn>
                  <a:cxn ang="0">
                    <a:pos x="T2" y="T3"/>
                  </a:cxn>
                  <a:cxn ang="0">
                    <a:pos x="T4" y="T5"/>
                  </a:cxn>
                  <a:cxn ang="0">
                    <a:pos x="T6" y="T7"/>
                  </a:cxn>
                  <a:cxn ang="0">
                    <a:pos x="T8" y="T9"/>
                  </a:cxn>
                </a:cxnLst>
                <a:rect l="0" t="0" r="r" b="b"/>
                <a:pathLst>
                  <a:path w="144" h="72">
                    <a:moveTo>
                      <a:pt x="144" y="0"/>
                    </a:moveTo>
                    <a:lnTo>
                      <a:pt x="72" y="0"/>
                    </a:lnTo>
                    <a:lnTo>
                      <a:pt x="0" y="72"/>
                    </a:lnTo>
                    <a:lnTo>
                      <a:pt x="144" y="72"/>
                    </a:lnTo>
                    <a:lnTo>
                      <a:pt x="144" y="0"/>
                    </a:lnTo>
                    <a:close/>
                  </a:path>
                </a:pathLst>
              </a:custGeom>
              <a:solidFill>
                <a:schemeClr val="bg1"/>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grpSp>
        <p:sp>
          <p:nvSpPr>
            <p:cNvPr id="70" name="Text Box 45"/>
            <p:cNvSpPr txBox="1">
              <a:spLocks noChangeArrowheads="1"/>
            </p:cNvSpPr>
            <p:nvPr/>
          </p:nvSpPr>
          <p:spPr bwMode="auto">
            <a:xfrm>
              <a:off x="1357290" y="2712521"/>
              <a:ext cx="1516382" cy="1661993"/>
            </a:xfrm>
            <a:prstGeom prst="rect">
              <a:avLst/>
            </a:prstGeom>
            <a:noFill/>
            <a:ln>
              <a:noFill/>
            </a:ln>
            <a:effectLst/>
            <a:extLst>
              <a:ext uri="{909E8E84-426E-40DD-AFC4-6F175D3DCCD1}">
                <a14:hiddenFill xmlns="" xmlns:a14="http://schemas.microsoft.com/office/drawing/2010/main">
                  <a:solidFill>
                    <a:srgbClr val="C80000"/>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smtClean="0">
                  <a:solidFill>
                    <a:sysClr val="windowText" lastClr="000000"/>
                  </a:solidFill>
                  <a:latin typeface="微软雅黑" pitchFamily="34" charset="-122"/>
                  <a:ea typeface="微软雅黑" pitchFamily="34" charset="-122"/>
                </a:rPr>
                <a:t>客户成本</a:t>
              </a:r>
              <a:endParaRPr lang="en-US" altLang="zh-CN" sz="2400" b="1" dirty="0" smtClean="0">
                <a:solidFill>
                  <a:sysClr val="windowText" lastClr="000000"/>
                </a:solidFill>
                <a:latin typeface="微软雅黑" pitchFamily="34" charset="-122"/>
                <a:ea typeface="微软雅黑" pitchFamily="34" charset="-122"/>
              </a:endParaRPr>
            </a:p>
            <a:p>
              <a:r>
                <a:rPr lang="zh-CN" altLang="en-US" sz="1600" b="1" dirty="0" smtClean="0">
                  <a:solidFill>
                    <a:sysClr val="windowText" lastClr="000000"/>
                  </a:solidFill>
                  <a:latin typeface="微软雅黑" pitchFamily="34" charset="-122"/>
                  <a:ea typeface="微软雅黑" pitchFamily="34" charset="-122"/>
                </a:rPr>
                <a:t>营销人员成本</a:t>
              </a:r>
              <a:endParaRPr lang="en-US" altLang="zh-CN" sz="1600" b="1" dirty="0" smtClean="0">
                <a:solidFill>
                  <a:sysClr val="windowText" lastClr="000000"/>
                </a:solidFill>
                <a:latin typeface="微软雅黑" pitchFamily="34" charset="-122"/>
                <a:ea typeface="微软雅黑" pitchFamily="34" charset="-122"/>
              </a:endParaRPr>
            </a:p>
            <a:p>
              <a:r>
                <a:rPr lang="zh-CN" altLang="en-US" sz="1600" b="1" dirty="0" smtClean="0">
                  <a:solidFill>
                    <a:sysClr val="windowText" lastClr="000000"/>
                  </a:solidFill>
                  <a:latin typeface="微软雅黑" pitchFamily="34" charset="-122"/>
                  <a:ea typeface="微软雅黑" pitchFamily="34" charset="-122"/>
                </a:rPr>
                <a:t>市场渠道成本</a:t>
              </a:r>
              <a:endParaRPr lang="en-US" altLang="zh-CN" sz="1600" b="1" dirty="0" smtClean="0">
                <a:solidFill>
                  <a:sysClr val="windowText" lastClr="000000"/>
                </a:solidFill>
                <a:latin typeface="微软雅黑" pitchFamily="34" charset="-122"/>
                <a:ea typeface="微软雅黑" pitchFamily="34" charset="-122"/>
              </a:endParaRPr>
            </a:p>
            <a:p>
              <a:r>
                <a:rPr lang="zh-CN" altLang="en-US" sz="1600" b="1" dirty="0" smtClean="0">
                  <a:solidFill>
                    <a:sysClr val="windowText" lastClr="000000"/>
                  </a:solidFill>
                  <a:latin typeface="微软雅黑" pitchFamily="34" charset="-122"/>
                  <a:ea typeface="微软雅黑" pitchFamily="34" charset="-122"/>
                </a:rPr>
                <a:t>售后服务成本</a:t>
              </a:r>
              <a:endParaRPr lang="en-US" altLang="zh-CN" sz="1600" b="1" dirty="0" smtClean="0">
                <a:solidFill>
                  <a:sysClr val="windowText" lastClr="000000"/>
                </a:solidFill>
                <a:latin typeface="微软雅黑" pitchFamily="34" charset="-122"/>
                <a:ea typeface="微软雅黑" pitchFamily="34" charset="-122"/>
              </a:endParaRPr>
            </a:p>
            <a:p>
              <a:r>
                <a:rPr lang="en-US" altLang="zh-CN" sz="1600" b="1" dirty="0" smtClean="0">
                  <a:solidFill>
                    <a:sysClr val="windowText" lastClr="000000"/>
                  </a:solidFill>
                  <a:latin typeface="微软雅黑" pitchFamily="34" charset="-122"/>
                  <a:ea typeface="微软雅黑" pitchFamily="34" charset="-122"/>
                </a:rPr>
                <a:t>      ?</a:t>
              </a:r>
            </a:p>
            <a:p>
              <a:endParaRPr lang="en-US" altLang="ko-KR" sz="1400" b="1" dirty="0">
                <a:solidFill>
                  <a:sysClr val="windowText" lastClr="000000"/>
                </a:solidFill>
                <a:latin typeface="微软雅黑" pitchFamily="34" charset="-122"/>
                <a:ea typeface="微软雅黑" pitchFamily="34" charset="-122"/>
              </a:endParaRPr>
            </a:p>
          </p:txBody>
        </p:sp>
        <p:sp>
          <p:nvSpPr>
            <p:cNvPr id="71" name="Freeform 20"/>
            <p:cNvSpPr>
              <a:spLocks/>
            </p:cNvSpPr>
            <p:nvPr/>
          </p:nvSpPr>
          <p:spPr bwMode="auto">
            <a:xfrm>
              <a:off x="1000100" y="2285992"/>
              <a:ext cx="1943100" cy="114300"/>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Lst>
              <a:ahLst/>
              <a:cxnLst>
                <a:cxn ang="0">
                  <a:pos x="T0" y="T1"/>
                </a:cxn>
                <a:cxn ang="0">
                  <a:pos x="T2" y="T3"/>
                </a:cxn>
                <a:cxn ang="0">
                  <a:pos x="T4" y="T5"/>
                </a:cxn>
                <a:cxn ang="0">
                  <a:pos x="T6" y="T7"/>
                </a:cxn>
                <a:cxn ang="0">
                  <a:pos x="T8" y="T9"/>
                </a:cxn>
              </a:cxnLst>
              <a:rect l="0" t="0" r="r" b="b"/>
              <a:pathLst>
                <a:path w="1224" h="72">
                  <a:moveTo>
                    <a:pt x="0" y="72"/>
                  </a:moveTo>
                  <a:lnTo>
                    <a:pt x="72" y="0"/>
                  </a:lnTo>
                  <a:lnTo>
                    <a:pt x="1224" y="0"/>
                  </a:lnTo>
                  <a:lnTo>
                    <a:pt x="1152" y="72"/>
                  </a:lnTo>
                  <a:lnTo>
                    <a:pt x="0" y="72"/>
                  </a:lnTo>
                  <a:close/>
                </a:path>
              </a:pathLst>
            </a:custGeom>
            <a:solidFill>
              <a:schemeClr val="bg1">
                <a:lumMod val="75000"/>
              </a:schemeClr>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grpSp>
      <p:grpSp>
        <p:nvGrpSpPr>
          <p:cNvPr id="78" name="组合 77"/>
          <p:cNvGrpSpPr/>
          <p:nvPr/>
        </p:nvGrpSpPr>
        <p:grpSpPr>
          <a:xfrm>
            <a:off x="3558184" y="2280473"/>
            <a:ext cx="2628900" cy="2857500"/>
            <a:chOff x="3558184" y="2280473"/>
            <a:chExt cx="2628900" cy="2857500"/>
          </a:xfrm>
        </p:grpSpPr>
        <p:grpSp>
          <p:nvGrpSpPr>
            <p:cNvPr id="82" name="Group 11"/>
            <p:cNvGrpSpPr>
              <a:grpSpLocks/>
            </p:cNvGrpSpPr>
            <p:nvPr/>
          </p:nvGrpSpPr>
          <p:grpSpPr bwMode="auto">
            <a:xfrm>
              <a:off x="3558184" y="2280473"/>
              <a:ext cx="2628900" cy="2857500"/>
              <a:chOff x="930" y="1408"/>
              <a:chExt cx="1656" cy="1800"/>
            </a:xfrm>
          </p:grpSpPr>
          <p:sp>
            <p:nvSpPr>
              <p:cNvPr id="94" name="Rectangle 12"/>
              <p:cNvSpPr>
                <a:spLocks noChangeArrowheads="1"/>
              </p:cNvSpPr>
              <p:nvPr/>
            </p:nvSpPr>
            <p:spPr bwMode="auto">
              <a:xfrm>
                <a:off x="930" y="1480"/>
                <a:ext cx="1152" cy="1728"/>
              </a:xfrm>
              <a:prstGeom prst="rect">
                <a:avLst/>
              </a:prstGeom>
              <a:solidFill>
                <a:schemeClr val="accent1"/>
              </a:solidFill>
              <a:ln>
                <a:noFill/>
              </a:ln>
              <a:effectLst/>
              <a:extLst>
                <a:ext uri="{91240B29-F687-4F45-9708-019B960494DF}">
                  <a14:hiddenLine xmlns="" xmlns:a14="http://schemas.microsoft.com/office/drawing/2010/main" w="12700"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103" name="Freeform 13"/>
              <p:cNvSpPr>
                <a:spLocks/>
              </p:cNvSpPr>
              <p:nvPr/>
            </p:nvSpPr>
            <p:spPr bwMode="auto">
              <a:xfrm>
                <a:off x="930" y="1408"/>
                <a:ext cx="1224" cy="72"/>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Lst>
                <a:ahLst/>
                <a:cxnLst>
                  <a:cxn ang="0">
                    <a:pos x="T0" y="T1"/>
                  </a:cxn>
                  <a:cxn ang="0">
                    <a:pos x="T2" y="T3"/>
                  </a:cxn>
                  <a:cxn ang="0">
                    <a:pos x="T4" y="T5"/>
                  </a:cxn>
                  <a:cxn ang="0">
                    <a:pos x="T6" y="T7"/>
                  </a:cxn>
                  <a:cxn ang="0">
                    <a:pos x="T8" y="T9"/>
                  </a:cxn>
                </a:cxnLst>
                <a:rect l="0" t="0" r="r" b="b"/>
                <a:pathLst>
                  <a:path w="1224" h="72">
                    <a:moveTo>
                      <a:pt x="0" y="72"/>
                    </a:moveTo>
                    <a:lnTo>
                      <a:pt x="72" y="0"/>
                    </a:lnTo>
                    <a:lnTo>
                      <a:pt x="1224" y="0"/>
                    </a:lnTo>
                    <a:lnTo>
                      <a:pt x="1152" y="72"/>
                    </a:lnTo>
                    <a:lnTo>
                      <a:pt x="0" y="72"/>
                    </a:lnTo>
                    <a:close/>
                  </a:path>
                </a:pathLst>
              </a:custGeom>
              <a:solidFill>
                <a:schemeClr val="accent1">
                  <a:lumMod val="40000"/>
                  <a:lumOff val="60000"/>
                </a:schemeClr>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104" name="Freeform 14"/>
              <p:cNvSpPr>
                <a:spLocks/>
              </p:cNvSpPr>
              <p:nvPr/>
            </p:nvSpPr>
            <p:spPr bwMode="auto">
              <a:xfrm>
                <a:off x="2082" y="1408"/>
                <a:ext cx="72" cy="1800"/>
              </a:xfrm>
              <a:custGeom>
                <a:avLst/>
                <a:gdLst>
                  <a:gd name="T0" fmla="*/ 72 w 72"/>
                  <a:gd name="T1" fmla="*/ 0 h 1800"/>
                  <a:gd name="T2" fmla="*/ 72 w 72"/>
                  <a:gd name="T3" fmla="*/ 1728 h 1800"/>
                  <a:gd name="T4" fmla="*/ 0 w 72"/>
                  <a:gd name="T5" fmla="*/ 1800 h 1800"/>
                  <a:gd name="T6" fmla="*/ 0 w 72"/>
                  <a:gd name="T7" fmla="*/ 72 h 1800"/>
                  <a:gd name="T8" fmla="*/ 72 w 72"/>
                  <a:gd name="T9" fmla="*/ 0 h 1800"/>
                </a:gdLst>
                <a:ahLst/>
                <a:cxnLst>
                  <a:cxn ang="0">
                    <a:pos x="T0" y="T1"/>
                  </a:cxn>
                  <a:cxn ang="0">
                    <a:pos x="T2" y="T3"/>
                  </a:cxn>
                  <a:cxn ang="0">
                    <a:pos x="T4" y="T5"/>
                  </a:cxn>
                  <a:cxn ang="0">
                    <a:pos x="T6" y="T7"/>
                  </a:cxn>
                  <a:cxn ang="0">
                    <a:pos x="T8" y="T9"/>
                  </a:cxn>
                </a:cxnLst>
                <a:rect l="0" t="0" r="r" b="b"/>
                <a:pathLst>
                  <a:path w="72" h="1800">
                    <a:moveTo>
                      <a:pt x="72" y="0"/>
                    </a:moveTo>
                    <a:lnTo>
                      <a:pt x="72" y="1728"/>
                    </a:lnTo>
                    <a:lnTo>
                      <a:pt x="0" y="1800"/>
                    </a:lnTo>
                    <a:lnTo>
                      <a:pt x="0" y="72"/>
                    </a:lnTo>
                    <a:lnTo>
                      <a:pt x="72" y="0"/>
                    </a:lnTo>
                    <a:close/>
                  </a:path>
                </a:pathLst>
              </a:custGeom>
              <a:solidFill>
                <a:schemeClr val="bg2"/>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105" name="Freeform 15"/>
              <p:cNvSpPr>
                <a:spLocks/>
              </p:cNvSpPr>
              <p:nvPr/>
            </p:nvSpPr>
            <p:spPr bwMode="auto">
              <a:xfrm>
                <a:off x="2082" y="2056"/>
                <a:ext cx="432" cy="576"/>
              </a:xfrm>
              <a:custGeom>
                <a:avLst/>
                <a:gdLst>
                  <a:gd name="T0" fmla="*/ 0 w 432"/>
                  <a:gd name="T1" fmla="*/ 432 h 576"/>
                  <a:gd name="T2" fmla="*/ 144 w 432"/>
                  <a:gd name="T3" fmla="*/ 432 h 576"/>
                  <a:gd name="T4" fmla="*/ 144 w 432"/>
                  <a:gd name="T5" fmla="*/ 576 h 576"/>
                  <a:gd name="T6" fmla="*/ 432 w 432"/>
                  <a:gd name="T7" fmla="*/ 288 h 576"/>
                  <a:gd name="T8" fmla="*/ 144 w 432"/>
                  <a:gd name="T9" fmla="*/ 0 h 576"/>
                  <a:gd name="T10" fmla="*/ 144 w 432"/>
                  <a:gd name="T11" fmla="*/ 144 h 576"/>
                  <a:gd name="T12" fmla="*/ 0 w 432"/>
                  <a:gd name="T13" fmla="*/ 144 h 576"/>
                  <a:gd name="T14" fmla="*/ 0 w 432"/>
                  <a:gd name="T15" fmla="*/ 432 h 5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2" h="576">
                    <a:moveTo>
                      <a:pt x="0" y="432"/>
                    </a:moveTo>
                    <a:lnTo>
                      <a:pt x="144" y="432"/>
                    </a:lnTo>
                    <a:lnTo>
                      <a:pt x="144" y="576"/>
                    </a:lnTo>
                    <a:lnTo>
                      <a:pt x="432" y="288"/>
                    </a:lnTo>
                    <a:lnTo>
                      <a:pt x="144" y="0"/>
                    </a:lnTo>
                    <a:lnTo>
                      <a:pt x="144" y="144"/>
                    </a:lnTo>
                    <a:lnTo>
                      <a:pt x="0" y="144"/>
                    </a:lnTo>
                    <a:lnTo>
                      <a:pt x="0" y="432"/>
                    </a:lnTo>
                    <a:close/>
                  </a:path>
                </a:pathLst>
              </a:custGeom>
              <a:solidFill>
                <a:srgbClr val="C0C0C0"/>
              </a:solidFill>
              <a:ln>
                <a:noFill/>
              </a:ln>
              <a:effectLst/>
              <a:extLst>
                <a:ext uri="{91240B29-F687-4F45-9708-019B960494DF}">
                  <a14:hiddenLine xmlns=""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106" name="Freeform 16"/>
              <p:cNvSpPr>
                <a:spLocks/>
              </p:cNvSpPr>
              <p:nvPr/>
            </p:nvSpPr>
            <p:spPr bwMode="auto">
              <a:xfrm>
                <a:off x="2226" y="1984"/>
                <a:ext cx="360" cy="360"/>
              </a:xfrm>
              <a:custGeom>
                <a:avLst/>
                <a:gdLst>
                  <a:gd name="T0" fmla="*/ 0 w 360"/>
                  <a:gd name="T1" fmla="*/ 72 h 360"/>
                  <a:gd name="T2" fmla="*/ 72 w 360"/>
                  <a:gd name="T3" fmla="*/ 0 h 360"/>
                  <a:gd name="T4" fmla="*/ 360 w 360"/>
                  <a:gd name="T5" fmla="*/ 288 h 360"/>
                  <a:gd name="T6" fmla="*/ 288 w 360"/>
                  <a:gd name="T7" fmla="*/ 360 h 360"/>
                  <a:gd name="T8" fmla="*/ 0 w 360"/>
                  <a:gd name="T9" fmla="*/ 72 h 360"/>
                </a:gdLst>
                <a:ahLst/>
                <a:cxnLst>
                  <a:cxn ang="0">
                    <a:pos x="T0" y="T1"/>
                  </a:cxn>
                  <a:cxn ang="0">
                    <a:pos x="T2" y="T3"/>
                  </a:cxn>
                  <a:cxn ang="0">
                    <a:pos x="T4" y="T5"/>
                  </a:cxn>
                  <a:cxn ang="0">
                    <a:pos x="T6" y="T7"/>
                  </a:cxn>
                  <a:cxn ang="0">
                    <a:pos x="T8" y="T9"/>
                  </a:cxn>
                </a:cxnLst>
                <a:rect l="0" t="0" r="r" b="b"/>
                <a:pathLst>
                  <a:path w="360" h="360">
                    <a:moveTo>
                      <a:pt x="0" y="72"/>
                    </a:moveTo>
                    <a:lnTo>
                      <a:pt x="72" y="0"/>
                    </a:lnTo>
                    <a:lnTo>
                      <a:pt x="360" y="288"/>
                    </a:lnTo>
                    <a:lnTo>
                      <a:pt x="288" y="360"/>
                    </a:lnTo>
                    <a:lnTo>
                      <a:pt x="0" y="72"/>
                    </a:lnTo>
                    <a:close/>
                  </a:path>
                </a:pathLst>
              </a:custGeom>
              <a:solidFill>
                <a:srgbClr val="808080"/>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107" name="Freeform 17"/>
              <p:cNvSpPr>
                <a:spLocks/>
              </p:cNvSpPr>
              <p:nvPr/>
            </p:nvSpPr>
            <p:spPr bwMode="auto">
              <a:xfrm>
                <a:off x="2082" y="2128"/>
                <a:ext cx="144" cy="72"/>
              </a:xfrm>
              <a:custGeom>
                <a:avLst/>
                <a:gdLst>
                  <a:gd name="T0" fmla="*/ 144 w 144"/>
                  <a:gd name="T1" fmla="*/ 0 h 72"/>
                  <a:gd name="T2" fmla="*/ 72 w 144"/>
                  <a:gd name="T3" fmla="*/ 0 h 72"/>
                  <a:gd name="T4" fmla="*/ 0 w 144"/>
                  <a:gd name="T5" fmla="*/ 72 h 72"/>
                  <a:gd name="T6" fmla="*/ 144 w 144"/>
                  <a:gd name="T7" fmla="*/ 72 h 72"/>
                  <a:gd name="T8" fmla="*/ 144 w 144"/>
                  <a:gd name="T9" fmla="*/ 0 h 72"/>
                </a:gdLst>
                <a:ahLst/>
                <a:cxnLst>
                  <a:cxn ang="0">
                    <a:pos x="T0" y="T1"/>
                  </a:cxn>
                  <a:cxn ang="0">
                    <a:pos x="T2" y="T3"/>
                  </a:cxn>
                  <a:cxn ang="0">
                    <a:pos x="T4" y="T5"/>
                  </a:cxn>
                  <a:cxn ang="0">
                    <a:pos x="T6" y="T7"/>
                  </a:cxn>
                  <a:cxn ang="0">
                    <a:pos x="T8" y="T9"/>
                  </a:cxn>
                </a:cxnLst>
                <a:rect l="0" t="0" r="r" b="b"/>
                <a:pathLst>
                  <a:path w="144" h="72">
                    <a:moveTo>
                      <a:pt x="144" y="0"/>
                    </a:moveTo>
                    <a:lnTo>
                      <a:pt x="72" y="0"/>
                    </a:lnTo>
                    <a:lnTo>
                      <a:pt x="0" y="72"/>
                    </a:lnTo>
                    <a:lnTo>
                      <a:pt x="144" y="72"/>
                    </a:lnTo>
                    <a:lnTo>
                      <a:pt x="144" y="0"/>
                    </a:lnTo>
                    <a:close/>
                  </a:path>
                </a:pathLst>
              </a:custGeom>
              <a:solidFill>
                <a:schemeClr val="bg1"/>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grpSp>
        <p:sp>
          <p:nvSpPr>
            <p:cNvPr id="93" name="Text Box 45"/>
            <p:cNvSpPr txBox="1">
              <a:spLocks noChangeArrowheads="1"/>
            </p:cNvSpPr>
            <p:nvPr/>
          </p:nvSpPr>
          <p:spPr bwMode="auto">
            <a:xfrm>
              <a:off x="3786182" y="2712521"/>
              <a:ext cx="1571636" cy="1569660"/>
            </a:xfrm>
            <a:prstGeom prst="rect">
              <a:avLst/>
            </a:prstGeom>
            <a:noFill/>
            <a:ln>
              <a:noFill/>
            </a:ln>
            <a:effectLst/>
            <a:extLst>
              <a:ext uri="{909E8E84-426E-40DD-AFC4-6F175D3DCCD1}">
                <a14:hiddenFill xmlns="" xmlns:a14="http://schemas.microsoft.com/office/drawing/2010/main">
                  <a:solidFill>
                    <a:srgbClr val="C80000"/>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smtClean="0">
                  <a:solidFill>
                    <a:sysClr val="windowText" lastClr="000000"/>
                  </a:solidFill>
                  <a:latin typeface="微软雅黑" pitchFamily="34" charset="-122"/>
                  <a:ea typeface="微软雅黑" pitchFamily="34" charset="-122"/>
                </a:rPr>
                <a:t>成本转移</a:t>
              </a:r>
              <a:endParaRPr lang="en-US" altLang="ko-KR" sz="2400" b="1" dirty="0">
                <a:solidFill>
                  <a:sysClr val="windowText" lastClr="000000"/>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b="1" spc="50" dirty="0" smtClean="0">
                  <a:ln w="11430"/>
                  <a:solidFill>
                    <a:sysClr val="windowText" lastClr="000000"/>
                  </a:solidFill>
                  <a:latin typeface="微软雅黑" pitchFamily="34" charset="-122"/>
                  <a:ea typeface="微软雅黑" pitchFamily="34" charset="-122"/>
                </a:rPr>
                <a:t>转移给相关的商家，对核心的产品实施免费</a:t>
              </a:r>
              <a:r>
                <a:rPr lang="zh-CN" altLang="en-US" sz="1600" b="1" spc="50" dirty="0" smtClean="0">
                  <a:ln w="11430"/>
                  <a:solidFill>
                    <a:sysClr val="windowText" lastClr="000000"/>
                  </a:solidFill>
                  <a:latin typeface="微软雅黑" pitchFamily="34" charset="-122"/>
                  <a:ea typeface="微软雅黑" pitchFamily="34" charset="-122"/>
                </a:rPr>
                <a:t>。</a:t>
              </a:r>
              <a:endParaRPr lang="en-US" altLang="zh-CN" sz="1600" b="1" spc="50" dirty="0">
                <a:ln w="11430"/>
                <a:solidFill>
                  <a:sysClr val="windowText" lastClr="000000"/>
                </a:solidFill>
                <a:latin typeface="微软雅黑" pitchFamily="34" charset="-122"/>
                <a:ea typeface="微软雅黑" pitchFamily="34" charset="-122"/>
              </a:endParaRPr>
            </a:p>
          </p:txBody>
        </p:sp>
      </p:grpSp>
      <p:grpSp>
        <p:nvGrpSpPr>
          <p:cNvPr id="108" name="组合 107"/>
          <p:cNvGrpSpPr/>
          <p:nvPr/>
        </p:nvGrpSpPr>
        <p:grpSpPr>
          <a:xfrm>
            <a:off x="6129362" y="2280473"/>
            <a:ext cx="1943100" cy="2857500"/>
            <a:chOff x="5843610" y="2280473"/>
            <a:chExt cx="1943100" cy="2857500"/>
          </a:xfrm>
        </p:grpSpPr>
        <p:grpSp>
          <p:nvGrpSpPr>
            <p:cNvPr id="109" name="Group 7"/>
            <p:cNvGrpSpPr>
              <a:grpSpLocks/>
            </p:cNvGrpSpPr>
            <p:nvPr/>
          </p:nvGrpSpPr>
          <p:grpSpPr bwMode="auto">
            <a:xfrm>
              <a:off x="5843610" y="2280473"/>
              <a:ext cx="1943100" cy="2857500"/>
              <a:chOff x="3538" y="1434"/>
              <a:chExt cx="1224" cy="1800"/>
            </a:xfrm>
          </p:grpSpPr>
          <p:sp>
            <p:nvSpPr>
              <p:cNvPr id="111" name="Rectangle 8"/>
              <p:cNvSpPr>
                <a:spLocks noChangeArrowheads="1"/>
              </p:cNvSpPr>
              <p:nvPr/>
            </p:nvSpPr>
            <p:spPr bwMode="auto">
              <a:xfrm>
                <a:off x="3538" y="1506"/>
                <a:ext cx="1152" cy="1728"/>
              </a:xfrm>
              <a:prstGeom prst="rect">
                <a:avLst/>
              </a:prstGeom>
              <a:solidFill>
                <a:schemeClr val="accent2"/>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112" name="Freeform 9"/>
              <p:cNvSpPr>
                <a:spLocks/>
              </p:cNvSpPr>
              <p:nvPr/>
            </p:nvSpPr>
            <p:spPr bwMode="auto">
              <a:xfrm>
                <a:off x="3538" y="1434"/>
                <a:ext cx="1224" cy="72"/>
              </a:xfrm>
              <a:custGeom>
                <a:avLst/>
                <a:gdLst>
                  <a:gd name="T0" fmla="*/ 0 w 1224"/>
                  <a:gd name="T1" fmla="*/ 72 h 72"/>
                  <a:gd name="T2" fmla="*/ 72 w 1224"/>
                  <a:gd name="T3" fmla="*/ 0 h 72"/>
                  <a:gd name="T4" fmla="*/ 1224 w 1224"/>
                  <a:gd name="T5" fmla="*/ 0 h 72"/>
                  <a:gd name="T6" fmla="*/ 1152 w 1224"/>
                  <a:gd name="T7" fmla="*/ 72 h 72"/>
                  <a:gd name="T8" fmla="*/ 0 w 1224"/>
                  <a:gd name="T9" fmla="*/ 72 h 72"/>
                </a:gdLst>
                <a:ahLst/>
                <a:cxnLst>
                  <a:cxn ang="0">
                    <a:pos x="T0" y="T1"/>
                  </a:cxn>
                  <a:cxn ang="0">
                    <a:pos x="T2" y="T3"/>
                  </a:cxn>
                  <a:cxn ang="0">
                    <a:pos x="T4" y="T5"/>
                  </a:cxn>
                  <a:cxn ang="0">
                    <a:pos x="T6" y="T7"/>
                  </a:cxn>
                  <a:cxn ang="0">
                    <a:pos x="T8" y="T9"/>
                  </a:cxn>
                </a:cxnLst>
                <a:rect l="0" t="0" r="r" b="b"/>
                <a:pathLst>
                  <a:path w="1224" h="72">
                    <a:moveTo>
                      <a:pt x="0" y="72"/>
                    </a:moveTo>
                    <a:lnTo>
                      <a:pt x="72" y="0"/>
                    </a:lnTo>
                    <a:lnTo>
                      <a:pt x="1224" y="0"/>
                    </a:lnTo>
                    <a:lnTo>
                      <a:pt x="1152" y="72"/>
                    </a:lnTo>
                    <a:lnTo>
                      <a:pt x="0" y="72"/>
                    </a:lnTo>
                    <a:close/>
                  </a:path>
                </a:pathLst>
              </a:custGeom>
              <a:solidFill>
                <a:schemeClr val="accent2">
                  <a:lumMod val="75000"/>
                </a:schemeClr>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sp>
            <p:nvSpPr>
              <p:cNvPr id="113" name="Freeform 10"/>
              <p:cNvSpPr>
                <a:spLocks/>
              </p:cNvSpPr>
              <p:nvPr/>
            </p:nvSpPr>
            <p:spPr bwMode="auto">
              <a:xfrm>
                <a:off x="4690" y="1434"/>
                <a:ext cx="72" cy="1800"/>
              </a:xfrm>
              <a:custGeom>
                <a:avLst/>
                <a:gdLst>
                  <a:gd name="T0" fmla="*/ 72 w 72"/>
                  <a:gd name="T1" fmla="*/ 0 h 1800"/>
                  <a:gd name="T2" fmla="*/ 72 w 72"/>
                  <a:gd name="T3" fmla="*/ 1728 h 1800"/>
                  <a:gd name="T4" fmla="*/ 0 w 72"/>
                  <a:gd name="T5" fmla="*/ 1800 h 1800"/>
                  <a:gd name="T6" fmla="*/ 0 w 72"/>
                  <a:gd name="T7" fmla="*/ 72 h 1800"/>
                  <a:gd name="T8" fmla="*/ 72 w 72"/>
                  <a:gd name="T9" fmla="*/ 0 h 1800"/>
                </a:gdLst>
                <a:ahLst/>
                <a:cxnLst>
                  <a:cxn ang="0">
                    <a:pos x="T0" y="T1"/>
                  </a:cxn>
                  <a:cxn ang="0">
                    <a:pos x="T2" y="T3"/>
                  </a:cxn>
                  <a:cxn ang="0">
                    <a:pos x="T4" y="T5"/>
                  </a:cxn>
                  <a:cxn ang="0">
                    <a:pos x="T6" y="T7"/>
                  </a:cxn>
                  <a:cxn ang="0">
                    <a:pos x="T8" y="T9"/>
                  </a:cxn>
                </a:cxnLst>
                <a:rect l="0" t="0" r="r" b="b"/>
                <a:pathLst>
                  <a:path w="72" h="1800">
                    <a:moveTo>
                      <a:pt x="72" y="0"/>
                    </a:moveTo>
                    <a:lnTo>
                      <a:pt x="72" y="1728"/>
                    </a:lnTo>
                    <a:lnTo>
                      <a:pt x="0" y="1800"/>
                    </a:lnTo>
                    <a:lnTo>
                      <a:pt x="0" y="72"/>
                    </a:lnTo>
                    <a:lnTo>
                      <a:pt x="72" y="0"/>
                    </a:lnTo>
                    <a:close/>
                  </a:path>
                </a:pathLst>
              </a:custGeom>
              <a:solidFill>
                <a:schemeClr val="accent2">
                  <a:lumMod val="75000"/>
                </a:schemeClr>
              </a:solidFill>
              <a:ln>
                <a:noFill/>
              </a:ln>
              <a:effectLst/>
              <a:extLs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endParaRPr lang="zh-CN" altLang="en-US">
                  <a:solidFill>
                    <a:sysClr val="windowText" lastClr="000000"/>
                  </a:solidFill>
                </a:endParaRPr>
              </a:p>
            </p:txBody>
          </p:sp>
        </p:grpSp>
        <p:sp>
          <p:nvSpPr>
            <p:cNvPr id="110" name="Text Box 45"/>
            <p:cNvSpPr txBox="1">
              <a:spLocks noChangeArrowheads="1"/>
            </p:cNvSpPr>
            <p:nvPr/>
          </p:nvSpPr>
          <p:spPr bwMode="auto">
            <a:xfrm>
              <a:off x="6143636" y="2712521"/>
              <a:ext cx="1428760" cy="1846659"/>
            </a:xfrm>
            <a:prstGeom prst="rect">
              <a:avLst/>
            </a:prstGeom>
            <a:noFill/>
            <a:ln>
              <a:noFill/>
            </a:ln>
            <a:effectLst/>
            <a:extLst>
              <a:ext uri="{909E8E84-426E-40DD-AFC4-6F175D3DCCD1}">
                <a14:hiddenFill xmlns="" xmlns:a14="http://schemas.microsoft.com/office/drawing/2010/main">
                  <a:solidFill>
                    <a:srgbClr val="C80000"/>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smtClean="0">
                  <a:solidFill>
                    <a:sysClr val="windowText" lastClr="000000"/>
                  </a:solidFill>
                  <a:latin typeface="微软雅黑" pitchFamily="34" charset="-122"/>
                  <a:ea typeface="微软雅黑" pitchFamily="34" charset="-122"/>
                </a:rPr>
                <a:t>相关商家</a:t>
              </a:r>
              <a:endParaRPr lang="en-US" altLang="ko-KR" sz="2400" b="1" dirty="0">
                <a:solidFill>
                  <a:sysClr val="windowText" lastClr="000000"/>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b="1" spc="50" dirty="0" smtClean="0">
                  <a:ln w="11430"/>
                  <a:solidFill>
                    <a:sysClr val="windowText" lastClr="000000"/>
                  </a:solidFill>
                  <a:latin typeface="微软雅黑" pitchFamily="34" charset="-122"/>
                  <a:ea typeface="微软雅黑" pitchFamily="34" charset="-122"/>
                </a:rPr>
                <a:t>渠道费</a:t>
              </a:r>
              <a:endParaRPr lang="en-US" altLang="zh-CN" b="1" spc="50" dirty="0" smtClean="0">
                <a:ln w="11430"/>
                <a:solidFill>
                  <a:sysClr val="windowText" lastClr="000000"/>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b="1" spc="50" dirty="0" smtClean="0">
                  <a:ln w="11430"/>
                  <a:solidFill>
                    <a:sysClr val="windowText" lastClr="000000"/>
                  </a:solidFill>
                  <a:latin typeface="微软雅黑" pitchFamily="34" charset="-122"/>
                  <a:ea typeface="微软雅黑" pitchFamily="34" charset="-122"/>
                </a:rPr>
                <a:t>市场开发费</a:t>
              </a:r>
              <a:endParaRPr lang="en-US" altLang="zh-CN" b="1" spc="50" dirty="0" smtClean="0">
                <a:ln w="11430"/>
                <a:solidFill>
                  <a:sysClr val="windowText" lastClr="000000"/>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b="1" spc="50" dirty="0" smtClean="0">
                  <a:ln w="11430"/>
                  <a:solidFill>
                    <a:sysClr val="windowText" lastClr="000000"/>
                  </a:solidFill>
                  <a:latin typeface="微软雅黑" pitchFamily="34" charset="-122"/>
                  <a:ea typeface="微软雅黑" pitchFamily="34" charset="-122"/>
                </a:rPr>
                <a:t>会员费</a:t>
              </a:r>
              <a:endParaRPr lang="en-US" altLang="zh-CN" b="1" spc="50" dirty="0" smtClean="0">
                <a:ln w="11430"/>
                <a:solidFill>
                  <a:sysClr val="windowText" lastClr="000000"/>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b="1" spc="50" dirty="0" smtClean="0">
                  <a:ln w="11430"/>
                  <a:solidFill>
                    <a:sysClr val="windowText" lastClr="000000"/>
                  </a:solidFill>
                  <a:latin typeface="微软雅黑" pitchFamily="34" charset="-122"/>
                  <a:ea typeface="微软雅黑" pitchFamily="34" charset="-122"/>
                </a:rPr>
                <a:t>入驻费</a:t>
              </a:r>
              <a:endParaRPr lang="en-US" altLang="zh-CN" b="1" spc="50" dirty="0" smtClean="0">
                <a:ln w="11430"/>
                <a:solidFill>
                  <a:sysClr val="windowText" lastClr="000000"/>
                </a:solidFill>
                <a:latin typeface="微软雅黑" pitchFamily="34" charset="-122"/>
                <a:ea typeface="微软雅黑" pitchFamily="34" charset="-122"/>
              </a:endParaRPr>
            </a:p>
            <a:p>
              <a:pPr marL="0" lvl="2" defTabSz="912813" eaLnBrk="0" fontAlgn="auto" hangingPunct="0">
                <a:spcBef>
                  <a:spcPts val="0"/>
                </a:spcBef>
                <a:spcAft>
                  <a:spcPts val="0"/>
                </a:spcAft>
                <a:buClr>
                  <a:srgbClr val="0070C0"/>
                </a:buClr>
                <a:buSzPct val="80000"/>
                <a:tabLst>
                  <a:tab pos="136525" algn="l"/>
                </a:tabLst>
                <a:defRPr/>
              </a:pPr>
              <a:r>
                <a:rPr lang="zh-CN" altLang="en-US" b="1" spc="50" dirty="0" smtClean="0">
                  <a:ln w="11430"/>
                  <a:solidFill>
                    <a:sysClr val="windowText" lastClr="000000"/>
                  </a:solidFill>
                  <a:latin typeface="微软雅黑" pitchFamily="34" charset="-122"/>
                  <a:ea typeface="微软雅黑" pitchFamily="34" charset="-122"/>
                </a:rPr>
                <a:t>等等</a:t>
              </a:r>
              <a:endParaRPr lang="en-US" altLang="zh-CN" b="1" spc="50" dirty="0">
                <a:ln w="11430"/>
                <a:solidFill>
                  <a:sysClr val="windowText" lastClr="000000"/>
                </a:solidFill>
                <a:latin typeface="微软雅黑" pitchFamily="34" charset="-122"/>
                <a:ea typeface="微软雅黑" pitchFamily="34" charset="-122"/>
              </a:endParaRPr>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16" fill="hold" grpId="0" nodeType="clickEffect">
                                  <p:stCondLst>
                                    <p:cond delay="0"/>
                                  </p:stCondLst>
                                  <p:childTnLst>
                                    <p:animEffect transition="out" filter="plus(in)">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par>
                                <p:cTn id="8" presetID="13" presetClass="exit" presetSubtype="16" fill="hold" grpId="0" nodeType="withEffect">
                                  <p:stCondLst>
                                    <p:cond delay="0"/>
                                  </p:stCondLst>
                                  <p:childTnLst>
                                    <p:animEffect transition="out" filter="plus(in)">
                                      <p:cBhvr>
                                        <p:cTn id="9" dur="2000"/>
                                        <p:tgtEl>
                                          <p:spTgt spid="6"/>
                                        </p:tgtEl>
                                      </p:cBhvr>
                                    </p:animEffect>
                                    <p:set>
                                      <p:cBhvr>
                                        <p:cTn id="10" dur="1" fill="hold">
                                          <p:stCondLst>
                                            <p:cond delay="1999"/>
                                          </p:stCondLst>
                                        </p:cTn>
                                        <p:tgtEl>
                                          <p:spTgt spid="6"/>
                                        </p:tgtEl>
                                        <p:attrNameLst>
                                          <p:attrName>style.visibility</p:attrName>
                                        </p:attrNameLst>
                                      </p:cBhvr>
                                      <p:to>
                                        <p:strVal val="hidden"/>
                                      </p:to>
                                    </p:set>
                                  </p:childTnLst>
                                </p:cTn>
                              </p:par>
                              <p:par>
                                <p:cTn id="11" presetID="13" presetClass="exit" presetSubtype="16" fill="hold" grpId="0" nodeType="withEffect">
                                  <p:stCondLst>
                                    <p:cond delay="0"/>
                                  </p:stCondLst>
                                  <p:childTnLst>
                                    <p:animEffect transition="out" filter="plus(in)">
                                      <p:cBhvr>
                                        <p:cTn id="12" dur="2000"/>
                                        <p:tgtEl>
                                          <p:spTgt spid="25"/>
                                        </p:tgtEl>
                                      </p:cBhvr>
                                    </p:animEffect>
                                    <p:set>
                                      <p:cBhvr>
                                        <p:cTn id="13" dur="1" fill="hold">
                                          <p:stCondLst>
                                            <p:cond delay="1999"/>
                                          </p:stCondLst>
                                        </p:cTn>
                                        <p:tgtEl>
                                          <p:spTgt spid="25"/>
                                        </p:tgtEl>
                                        <p:attrNameLst>
                                          <p:attrName>style.visibility</p:attrName>
                                        </p:attrNameLst>
                                      </p:cBhvr>
                                      <p:to>
                                        <p:strVal val="hidden"/>
                                      </p:to>
                                    </p:set>
                                  </p:childTnLst>
                                </p:cTn>
                              </p:par>
                              <p:par>
                                <p:cTn id="14" presetID="13" presetClass="exit" presetSubtype="16" fill="hold" grpId="0" nodeType="withEffect">
                                  <p:stCondLst>
                                    <p:cond delay="0"/>
                                  </p:stCondLst>
                                  <p:childTnLst>
                                    <p:animEffect transition="out" filter="plus(in)">
                                      <p:cBhvr>
                                        <p:cTn id="15" dur="2000"/>
                                        <p:tgtEl>
                                          <p:spTgt spid="7"/>
                                        </p:tgtEl>
                                      </p:cBhvr>
                                    </p:animEffect>
                                    <p:set>
                                      <p:cBhvr>
                                        <p:cTn id="16" dur="1" fill="hold">
                                          <p:stCondLst>
                                            <p:cond delay="1999"/>
                                          </p:stCondLst>
                                        </p:cTn>
                                        <p:tgtEl>
                                          <p:spTgt spid="7"/>
                                        </p:tgtEl>
                                        <p:attrNameLst>
                                          <p:attrName>style.visibility</p:attrName>
                                        </p:attrNameLst>
                                      </p:cBhvr>
                                      <p:to>
                                        <p:strVal val="hidden"/>
                                      </p:to>
                                    </p:set>
                                  </p:childTnLst>
                                </p:cTn>
                              </p:par>
                              <p:par>
                                <p:cTn id="17" presetID="13" presetClass="exit" presetSubtype="16" fill="hold" grpId="0" nodeType="withEffect">
                                  <p:stCondLst>
                                    <p:cond delay="0"/>
                                  </p:stCondLst>
                                  <p:childTnLst>
                                    <p:animEffect transition="out" filter="plus(in)">
                                      <p:cBhvr>
                                        <p:cTn id="18" dur="2000"/>
                                        <p:tgtEl>
                                          <p:spTgt spid="24"/>
                                        </p:tgtEl>
                                      </p:cBhvr>
                                    </p:animEffect>
                                    <p:set>
                                      <p:cBhvr>
                                        <p:cTn id="19" dur="1" fill="hold">
                                          <p:stCondLst>
                                            <p:cond delay="1999"/>
                                          </p:stCondLst>
                                        </p:cTn>
                                        <p:tgtEl>
                                          <p:spTgt spid="24"/>
                                        </p:tgtEl>
                                        <p:attrNameLst>
                                          <p:attrName>style.visibility</p:attrName>
                                        </p:attrNameLst>
                                      </p:cBhvr>
                                      <p:to>
                                        <p:strVal val="hidden"/>
                                      </p:to>
                                    </p:set>
                                  </p:childTnLst>
                                </p:cTn>
                              </p:par>
                              <p:par>
                                <p:cTn id="20" presetID="13" presetClass="exit" presetSubtype="16" fill="hold" grpId="0" nodeType="withEffect">
                                  <p:stCondLst>
                                    <p:cond delay="0"/>
                                  </p:stCondLst>
                                  <p:childTnLst>
                                    <p:animEffect transition="out" filter="plus(in)">
                                      <p:cBhvr>
                                        <p:cTn id="21" dur="2000"/>
                                        <p:tgtEl>
                                          <p:spTgt spid="8"/>
                                        </p:tgtEl>
                                      </p:cBhvr>
                                    </p:animEffect>
                                    <p:set>
                                      <p:cBhvr>
                                        <p:cTn id="22" dur="1" fill="hold">
                                          <p:stCondLst>
                                            <p:cond delay="1999"/>
                                          </p:stCondLst>
                                        </p:cTn>
                                        <p:tgtEl>
                                          <p:spTgt spid="8"/>
                                        </p:tgtEl>
                                        <p:attrNameLst>
                                          <p:attrName>style.visibility</p:attrName>
                                        </p:attrNameLst>
                                      </p:cBhvr>
                                      <p:to>
                                        <p:strVal val="hidden"/>
                                      </p:to>
                                    </p:set>
                                  </p:childTnLst>
                                </p:cTn>
                              </p:par>
                              <p:par>
                                <p:cTn id="23" presetID="13" presetClass="exit" presetSubtype="16" fill="hold" grpId="0" nodeType="withEffect">
                                  <p:stCondLst>
                                    <p:cond delay="0"/>
                                  </p:stCondLst>
                                  <p:childTnLst>
                                    <p:animEffect transition="out" filter="plus(in)">
                                      <p:cBhvr>
                                        <p:cTn id="24" dur="2000"/>
                                        <p:tgtEl>
                                          <p:spTgt spid="18"/>
                                        </p:tgtEl>
                                      </p:cBhvr>
                                    </p:animEffect>
                                    <p:set>
                                      <p:cBhvr>
                                        <p:cTn id="25" dur="1" fill="hold">
                                          <p:stCondLst>
                                            <p:cond delay="1999"/>
                                          </p:stCondLst>
                                        </p:cTn>
                                        <p:tgtEl>
                                          <p:spTgt spid="18"/>
                                        </p:tgtEl>
                                        <p:attrNameLst>
                                          <p:attrName>style.visibility</p:attrName>
                                        </p:attrNameLst>
                                      </p:cBhvr>
                                      <p:to>
                                        <p:strVal val="hidden"/>
                                      </p:to>
                                    </p:set>
                                  </p:childTnLst>
                                </p:cTn>
                              </p:par>
                              <p:par>
                                <p:cTn id="26" presetID="13" presetClass="exit" presetSubtype="16" fill="hold" grpId="0" nodeType="withEffect">
                                  <p:stCondLst>
                                    <p:cond delay="0"/>
                                  </p:stCondLst>
                                  <p:childTnLst>
                                    <p:animEffect transition="out" filter="plus(in)">
                                      <p:cBhvr>
                                        <p:cTn id="27" dur="2000"/>
                                        <p:tgtEl>
                                          <p:spTgt spid="17"/>
                                        </p:tgtEl>
                                      </p:cBhvr>
                                    </p:animEffect>
                                    <p:set>
                                      <p:cBhvr>
                                        <p:cTn id="28" dur="1" fill="hold">
                                          <p:stCondLst>
                                            <p:cond delay="1999"/>
                                          </p:stCondLst>
                                        </p:cTn>
                                        <p:tgtEl>
                                          <p:spTgt spid="17"/>
                                        </p:tgtEl>
                                        <p:attrNameLst>
                                          <p:attrName>style.visibility</p:attrName>
                                        </p:attrNameLst>
                                      </p:cBhvr>
                                      <p:to>
                                        <p:strVal val="hidden"/>
                                      </p:to>
                                    </p:set>
                                  </p:childTnLst>
                                </p:cTn>
                              </p:par>
                              <p:par>
                                <p:cTn id="29" presetID="13" presetClass="exit" presetSubtype="16" fill="hold" grpId="0" nodeType="withEffect">
                                  <p:stCondLst>
                                    <p:cond delay="0"/>
                                  </p:stCondLst>
                                  <p:childTnLst>
                                    <p:animEffect transition="out" filter="plus(in)">
                                      <p:cBhvr>
                                        <p:cTn id="30" dur="2000"/>
                                        <p:tgtEl>
                                          <p:spTgt spid="9"/>
                                        </p:tgtEl>
                                      </p:cBhvr>
                                    </p:animEffect>
                                    <p:set>
                                      <p:cBhvr>
                                        <p:cTn id="31" dur="1" fill="hold">
                                          <p:stCondLst>
                                            <p:cond delay="1999"/>
                                          </p:stCondLst>
                                        </p:cTn>
                                        <p:tgtEl>
                                          <p:spTgt spid="9"/>
                                        </p:tgtEl>
                                        <p:attrNameLst>
                                          <p:attrName>style.visibility</p:attrName>
                                        </p:attrNameLst>
                                      </p:cBhvr>
                                      <p:to>
                                        <p:strVal val="hidden"/>
                                      </p:to>
                                    </p:set>
                                  </p:childTnLst>
                                </p:cTn>
                              </p:par>
                              <p:par>
                                <p:cTn id="32" presetID="13" presetClass="exit" presetSubtype="16" fill="hold" grpId="0" nodeType="withEffect">
                                  <p:stCondLst>
                                    <p:cond delay="0"/>
                                  </p:stCondLst>
                                  <p:childTnLst>
                                    <p:animEffect transition="out" filter="plus(in)">
                                      <p:cBhvr>
                                        <p:cTn id="33" dur="2000"/>
                                        <p:tgtEl>
                                          <p:spTgt spid="10"/>
                                        </p:tgtEl>
                                      </p:cBhvr>
                                    </p:animEffect>
                                    <p:set>
                                      <p:cBhvr>
                                        <p:cTn id="34" dur="1" fill="hold">
                                          <p:stCondLst>
                                            <p:cond delay="1999"/>
                                          </p:stCondLst>
                                        </p:cTn>
                                        <p:tgtEl>
                                          <p:spTgt spid="10"/>
                                        </p:tgtEl>
                                        <p:attrNameLst>
                                          <p:attrName>style.visibility</p:attrName>
                                        </p:attrNameLst>
                                      </p:cBhvr>
                                      <p:to>
                                        <p:strVal val="hidden"/>
                                      </p:to>
                                    </p:set>
                                  </p:childTnLst>
                                </p:cTn>
                              </p:par>
                              <p:par>
                                <p:cTn id="35" presetID="13" presetClass="exit" presetSubtype="16" fill="hold" grpId="0" nodeType="withEffect">
                                  <p:stCondLst>
                                    <p:cond delay="0"/>
                                  </p:stCondLst>
                                  <p:childTnLst>
                                    <p:animEffect transition="out" filter="plus(in)">
                                      <p:cBhvr>
                                        <p:cTn id="36" dur="2000"/>
                                        <p:tgtEl>
                                          <p:spTgt spid="19"/>
                                        </p:tgtEl>
                                      </p:cBhvr>
                                    </p:animEffect>
                                    <p:set>
                                      <p:cBhvr>
                                        <p:cTn id="37" dur="1" fill="hold">
                                          <p:stCondLst>
                                            <p:cond delay="1999"/>
                                          </p:stCondLst>
                                        </p:cTn>
                                        <p:tgtEl>
                                          <p:spTgt spid="19"/>
                                        </p:tgtEl>
                                        <p:attrNameLst>
                                          <p:attrName>style.visibility</p:attrName>
                                        </p:attrNameLst>
                                      </p:cBhvr>
                                      <p:to>
                                        <p:strVal val="hidden"/>
                                      </p:to>
                                    </p:set>
                                  </p:childTnLst>
                                </p:cTn>
                              </p:par>
                              <p:par>
                                <p:cTn id="38" presetID="13" presetClass="exit" presetSubtype="16" fill="hold" grpId="0" nodeType="withEffect">
                                  <p:stCondLst>
                                    <p:cond delay="0"/>
                                  </p:stCondLst>
                                  <p:childTnLst>
                                    <p:animEffect transition="out" filter="plus(in)">
                                      <p:cBhvr>
                                        <p:cTn id="39" dur="2000"/>
                                        <p:tgtEl>
                                          <p:spTgt spid="11"/>
                                        </p:tgtEl>
                                      </p:cBhvr>
                                    </p:animEffect>
                                    <p:set>
                                      <p:cBhvr>
                                        <p:cTn id="40" dur="1" fill="hold">
                                          <p:stCondLst>
                                            <p:cond delay="1999"/>
                                          </p:stCondLst>
                                        </p:cTn>
                                        <p:tgtEl>
                                          <p:spTgt spid="11"/>
                                        </p:tgtEl>
                                        <p:attrNameLst>
                                          <p:attrName>style.visibility</p:attrName>
                                        </p:attrNameLst>
                                      </p:cBhvr>
                                      <p:to>
                                        <p:strVal val="hidden"/>
                                      </p:to>
                                    </p:set>
                                  </p:childTnLst>
                                </p:cTn>
                              </p:par>
                              <p:par>
                                <p:cTn id="41" presetID="13" presetClass="exit" presetSubtype="16" fill="hold" grpId="0" nodeType="withEffect">
                                  <p:stCondLst>
                                    <p:cond delay="0"/>
                                  </p:stCondLst>
                                  <p:childTnLst>
                                    <p:animEffect transition="out" filter="plus(in)">
                                      <p:cBhvr>
                                        <p:cTn id="42" dur="2000"/>
                                        <p:tgtEl>
                                          <p:spTgt spid="20"/>
                                        </p:tgtEl>
                                      </p:cBhvr>
                                    </p:animEffect>
                                    <p:set>
                                      <p:cBhvr>
                                        <p:cTn id="43" dur="1" fill="hold">
                                          <p:stCondLst>
                                            <p:cond delay="1999"/>
                                          </p:stCondLst>
                                        </p:cTn>
                                        <p:tgtEl>
                                          <p:spTgt spid="20"/>
                                        </p:tgtEl>
                                        <p:attrNameLst>
                                          <p:attrName>style.visibility</p:attrName>
                                        </p:attrNameLst>
                                      </p:cBhvr>
                                      <p:to>
                                        <p:strVal val="hidden"/>
                                      </p:to>
                                    </p:set>
                                  </p:childTnLst>
                                </p:cTn>
                              </p:par>
                              <p:par>
                                <p:cTn id="44" presetID="13" presetClass="exit" presetSubtype="16" fill="hold" grpId="0" nodeType="withEffect">
                                  <p:stCondLst>
                                    <p:cond delay="0"/>
                                  </p:stCondLst>
                                  <p:childTnLst>
                                    <p:animEffect transition="out" filter="plus(in)">
                                      <p:cBhvr>
                                        <p:cTn id="45" dur="2000"/>
                                        <p:tgtEl>
                                          <p:spTgt spid="12"/>
                                        </p:tgtEl>
                                      </p:cBhvr>
                                    </p:animEffect>
                                    <p:set>
                                      <p:cBhvr>
                                        <p:cTn id="46" dur="1" fill="hold">
                                          <p:stCondLst>
                                            <p:cond delay="1999"/>
                                          </p:stCondLst>
                                        </p:cTn>
                                        <p:tgtEl>
                                          <p:spTgt spid="12"/>
                                        </p:tgtEl>
                                        <p:attrNameLst>
                                          <p:attrName>style.visibility</p:attrName>
                                        </p:attrNameLst>
                                      </p:cBhvr>
                                      <p:to>
                                        <p:strVal val="hidden"/>
                                      </p:to>
                                    </p:set>
                                  </p:childTnLst>
                                </p:cTn>
                              </p:par>
                              <p:par>
                                <p:cTn id="47" presetID="13" presetClass="exit" presetSubtype="16" fill="hold" grpId="0" nodeType="withEffect">
                                  <p:stCondLst>
                                    <p:cond delay="0"/>
                                  </p:stCondLst>
                                  <p:childTnLst>
                                    <p:animEffect transition="out" filter="plus(in)">
                                      <p:cBhvr>
                                        <p:cTn id="48" dur="2000"/>
                                        <p:tgtEl>
                                          <p:spTgt spid="21"/>
                                        </p:tgtEl>
                                      </p:cBhvr>
                                    </p:animEffect>
                                    <p:set>
                                      <p:cBhvr>
                                        <p:cTn id="49" dur="1" fill="hold">
                                          <p:stCondLst>
                                            <p:cond delay="1999"/>
                                          </p:stCondLst>
                                        </p:cTn>
                                        <p:tgtEl>
                                          <p:spTgt spid="21"/>
                                        </p:tgtEl>
                                        <p:attrNameLst>
                                          <p:attrName>style.visibility</p:attrName>
                                        </p:attrNameLst>
                                      </p:cBhvr>
                                      <p:to>
                                        <p:strVal val="hidden"/>
                                      </p:to>
                                    </p:set>
                                  </p:childTnLst>
                                </p:cTn>
                              </p:par>
                              <p:par>
                                <p:cTn id="50" presetID="13" presetClass="exit" presetSubtype="16" fill="hold" grpId="0" nodeType="withEffect">
                                  <p:stCondLst>
                                    <p:cond delay="0"/>
                                  </p:stCondLst>
                                  <p:childTnLst>
                                    <p:animEffect transition="out" filter="plus(in)">
                                      <p:cBhvr>
                                        <p:cTn id="51" dur="2000"/>
                                        <p:tgtEl>
                                          <p:spTgt spid="13"/>
                                        </p:tgtEl>
                                      </p:cBhvr>
                                    </p:animEffect>
                                    <p:set>
                                      <p:cBhvr>
                                        <p:cTn id="52" dur="1" fill="hold">
                                          <p:stCondLst>
                                            <p:cond delay="1999"/>
                                          </p:stCondLst>
                                        </p:cTn>
                                        <p:tgtEl>
                                          <p:spTgt spid="13"/>
                                        </p:tgtEl>
                                        <p:attrNameLst>
                                          <p:attrName>style.visibility</p:attrName>
                                        </p:attrNameLst>
                                      </p:cBhvr>
                                      <p:to>
                                        <p:strVal val="hidden"/>
                                      </p:to>
                                    </p:set>
                                  </p:childTnLst>
                                </p:cTn>
                              </p:par>
                              <p:par>
                                <p:cTn id="53" presetID="13" presetClass="exit" presetSubtype="16" fill="hold" grpId="0" nodeType="withEffect">
                                  <p:stCondLst>
                                    <p:cond delay="0"/>
                                  </p:stCondLst>
                                  <p:childTnLst>
                                    <p:animEffect transition="out" filter="plus(in)">
                                      <p:cBhvr>
                                        <p:cTn id="54" dur="2000"/>
                                        <p:tgtEl>
                                          <p:spTgt spid="5"/>
                                        </p:tgtEl>
                                      </p:cBhvr>
                                    </p:animEffect>
                                    <p:set>
                                      <p:cBhvr>
                                        <p:cTn id="55" dur="1" fill="hold">
                                          <p:stCondLst>
                                            <p:cond delay="1999"/>
                                          </p:stCondLst>
                                        </p:cTn>
                                        <p:tgtEl>
                                          <p:spTgt spid="5"/>
                                        </p:tgtEl>
                                        <p:attrNameLst>
                                          <p:attrName>style.visibility</p:attrName>
                                        </p:attrNameLst>
                                      </p:cBhvr>
                                      <p:to>
                                        <p:strVal val="hidden"/>
                                      </p:to>
                                    </p:set>
                                  </p:childTnLst>
                                </p:cTn>
                              </p:par>
                              <p:par>
                                <p:cTn id="56" presetID="13" presetClass="exit" presetSubtype="16" fill="hold" nodeType="withEffect">
                                  <p:stCondLst>
                                    <p:cond delay="0"/>
                                  </p:stCondLst>
                                  <p:childTnLst>
                                    <p:animEffect transition="out" filter="plus(in)">
                                      <p:cBhvr>
                                        <p:cTn id="57" dur="2000"/>
                                        <p:tgtEl>
                                          <p:spTgt spid="39"/>
                                        </p:tgtEl>
                                      </p:cBhvr>
                                    </p:animEffect>
                                    <p:set>
                                      <p:cBhvr>
                                        <p:cTn id="58" dur="1" fill="hold">
                                          <p:stCondLst>
                                            <p:cond delay="1999"/>
                                          </p:stCondLst>
                                        </p:cTn>
                                        <p:tgtEl>
                                          <p:spTgt spid="39"/>
                                        </p:tgtEl>
                                        <p:attrNameLst>
                                          <p:attrName>style.visibility</p:attrName>
                                        </p:attrNameLst>
                                      </p:cBhvr>
                                      <p:to>
                                        <p:strVal val="hidden"/>
                                      </p:to>
                                    </p:set>
                                  </p:childTnLst>
                                </p:cTn>
                              </p:par>
                              <p:par>
                                <p:cTn id="59" presetID="13" presetClass="exit" presetSubtype="16" fill="hold" grpId="0" nodeType="withEffect">
                                  <p:stCondLst>
                                    <p:cond delay="0"/>
                                  </p:stCondLst>
                                  <p:childTnLst>
                                    <p:animEffect transition="out" filter="plus(in)">
                                      <p:cBhvr>
                                        <p:cTn id="60" dur="2000"/>
                                        <p:tgtEl>
                                          <p:spTgt spid="51"/>
                                        </p:tgtEl>
                                      </p:cBhvr>
                                    </p:animEffect>
                                    <p:set>
                                      <p:cBhvr>
                                        <p:cTn id="61" dur="1" fill="hold">
                                          <p:stCondLst>
                                            <p:cond delay="1999"/>
                                          </p:stCondLst>
                                        </p:cTn>
                                        <p:tgtEl>
                                          <p:spTgt spid="51"/>
                                        </p:tgtEl>
                                        <p:attrNameLst>
                                          <p:attrName>style.visibility</p:attrName>
                                        </p:attrNameLst>
                                      </p:cBhvr>
                                      <p:to>
                                        <p:strVal val="hidden"/>
                                      </p:to>
                                    </p:set>
                                  </p:childTnLst>
                                </p:cTn>
                              </p:par>
                              <p:par>
                                <p:cTn id="62" presetID="13" presetClass="exit" presetSubtype="16" fill="hold" nodeType="withEffect">
                                  <p:stCondLst>
                                    <p:cond delay="0"/>
                                  </p:stCondLst>
                                  <p:childTnLst>
                                    <p:animEffect transition="out" filter="plus(in)">
                                      <p:cBhvr>
                                        <p:cTn id="63" dur="2000"/>
                                        <p:tgtEl>
                                          <p:spTgt spid="38"/>
                                        </p:tgtEl>
                                      </p:cBhvr>
                                    </p:animEffect>
                                    <p:set>
                                      <p:cBhvr>
                                        <p:cTn id="64" dur="1" fill="hold">
                                          <p:stCondLst>
                                            <p:cond delay="1999"/>
                                          </p:stCondLst>
                                        </p:cTn>
                                        <p:tgtEl>
                                          <p:spTgt spid="38"/>
                                        </p:tgtEl>
                                        <p:attrNameLst>
                                          <p:attrName>style.visibility</p:attrName>
                                        </p:attrNameLst>
                                      </p:cBhvr>
                                      <p:to>
                                        <p:strVal val="hidden"/>
                                      </p:to>
                                    </p:set>
                                  </p:childTnLst>
                                </p:cTn>
                              </p:par>
                              <p:par>
                                <p:cTn id="65" presetID="13" presetClass="exit" presetSubtype="16" fill="hold" grpId="0" nodeType="withEffect">
                                  <p:stCondLst>
                                    <p:cond delay="0"/>
                                  </p:stCondLst>
                                  <p:childTnLst>
                                    <p:animEffect transition="out" filter="plus(in)">
                                      <p:cBhvr>
                                        <p:cTn id="66" dur="2000"/>
                                        <p:tgtEl>
                                          <p:spTgt spid="55"/>
                                        </p:tgtEl>
                                      </p:cBhvr>
                                    </p:animEffect>
                                    <p:set>
                                      <p:cBhvr>
                                        <p:cTn id="67" dur="1" fill="hold">
                                          <p:stCondLst>
                                            <p:cond delay="1999"/>
                                          </p:stCondLst>
                                        </p:cTn>
                                        <p:tgtEl>
                                          <p:spTgt spid="55"/>
                                        </p:tgtEl>
                                        <p:attrNameLst>
                                          <p:attrName>style.visibility</p:attrName>
                                        </p:attrNameLst>
                                      </p:cBhvr>
                                      <p:to>
                                        <p:strVal val="hidden"/>
                                      </p:to>
                                    </p:set>
                                  </p:childTnLst>
                                </p:cTn>
                              </p:par>
                              <p:par>
                                <p:cTn id="68" presetID="13" presetClass="exit" presetSubtype="16" fill="hold" nodeType="withEffect">
                                  <p:stCondLst>
                                    <p:cond delay="0"/>
                                  </p:stCondLst>
                                  <p:childTnLst>
                                    <p:animEffect transition="out" filter="plus(in)">
                                      <p:cBhvr>
                                        <p:cTn id="69" dur="2000"/>
                                        <p:tgtEl>
                                          <p:spTgt spid="37"/>
                                        </p:tgtEl>
                                      </p:cBhvr>
                                    </p:animEffect>
                                    <p:set>
                                      <p:cBhvr>
                                        <p:cTn id="70" dur="1" fill="hold">
                                          <p:stCondLst>
                                            <p:cond delay="1999"/>
                                          </p:stCondLst>
                                        </p:cTn>
                                        <p:tgtEl>
                                          <p:spTgt spid="37"/>
                                        </p:tgtEl>
                                        <p:attrNameLst>
                                          <p:attrName>style.visibility</p:attrName>
                                        </p:attrNameLst>
                                      </p:cBhvr>
                                      <p:to>
                                        <p:strVal val="hidden"/>
                                      </p:to>
                                    </p:set>
                                  </p:childTnLst>
                                </p:cTn>
                              </p:par>
                              <p:par>
                                <p:cTn id="71" presetID="13" presetClass="exit" presetSubtype="16" fill="hold" grpId="0" nodeType="withEffect">
                                  <p:stCondLst>
                                    <p:cond delay="0"/>
                                  </p:stCondLst>
                                  <p:childTnLst>
                                    <p:animEffect transition="out" filter="plus(in)">
                                      <p:cBhvr>
                                        <p:cTn id="72" dur="2000"/>
                                        <p:tgtEl>
                                          <p:spTgt spid="56"/>
                                        </p:tgtEl>
                                      </p:cBhvr>
                                    </p:animEffect>
                                    <p:set>
                                      <p:cBhvr>
                                        <p:cTn id="73" dur="1" fill="hold">
                                          <p:stCondLst>
                                            <p:cond delay="1999"/>
                                          </p:stCondLst>
                                        </p:cTn>
                                        <p:tgtEl>
                                          <p:spTgt spid="56"/>
                                        </p:tgtEl>
                                        <p:attrNameLst>
                                          <p:attrName>style.visibility</p:attrName>
                                        </p:attrNameLst>
                                      </p:cBhvr>
                                      <p:to>
                                        <p:strVal val="hidden"/>
                                      </p:to>
                                    </p:set>
                                  </p:childTnLst>
                                </p:cTn>
                              </p:par>
                              <p:par>
                                <p:cTn id="74" presetID="13" presetClass="exit" presetSubtype="16" fill="hold" nodeType="withEffect">
                                  <p:stCondLst>
                                    <p:cond delay="0"/>
                                  </p:stCondLst>
                                  <p:childTnLst>
                                    <p:animEffect transition="out" filter="plus(in)">
                                      <p:cBhvr>
                                        <p:cTn id="75" dur="2000"/>
                                        <p:tgtEl>
                                          <p:spTgt spid="36"/>
                                        </p:tgtEl>
                                      </p:cBhvr>
                                    </p:animEffect>
                                    <p:set>
                                      <p:cBhvr>
                                        <p:cTn id="76" dur="1" fill="hold">
                                          <p:stCondLst>
                                            <p:cond delay="1999"/>
                                          </p:stCondLst>
                                        </p:cTn>
                                        <p:tgtEl>
                                          <p:spTgt spid="36"/>
                                        </p:tgtEl>
                                        <p:attrNameLst>
                                          <p:attrName>style.visibility</p:attrName>
                                        </p:attrNameLst>
                                      </p:cBhvr>
                                      <p:to>
                                        <p:strVal val="hidden"/>
                                      </p:to>
                                    </p:set>
                                  </p:childTnLst>
                                </p:cTn>
                              </p:par>
                              <p:par>
                                <p:cTn id="77" presetID="13" presetClass="exit" presetSubtype="16" fill="hold" grpId="0" nodeType="withEffect">
                                  <p:stCondLst>
                                    <p:cond delay="0"/>
                                  </p:stCondLst>
                                  <p:childTnLst>
                                    <p:animEffect transition="out" filter="plus(in)">
                                      <p:cBhvr>
                                        <p:cTn id="78" dur="2000"/>
                                        <p:tgtEl>
                                          <p:spTgt spid="57"/>
                                        </p:tgtEl>
                                      </p:cBhvr>
                                    </p:animEffect>
                                    <p:set>
                                      <p:cBhvr>
                                        <p:cTn id="79" dur="1" fill="hold">
                                          <p:stCondLst>
                                            <p:cond delay="1999"/>
                                          </p:stCondLst>
                                        </p:cTn>
                                        <p:tgtEl>
                                          <p:spTgt spid="57"/>
                                        </p:tgtEl>
                                        <p:attrNameLst>
                                          <p:attrName>style.visibility</p:attrName>
                                        </p:attrNameLst>
                                      </p:cBhvr>
                                      <p:to>
                                        <p:strVal val="hidden"/>
                                      </p:to>
                                    </p:set>
                                  </p:childTnLst>
                                </p:cTn>
                              </p:par>
                              <p:par>
                                <p:cTn id="80" presetID="13" presetClass="exit" presetSubtype="16" fill="hold" nodeType="withEffect">
                                  <p:stCondLst>
                                    <p:cond delay="0"/>
                                  </p:stCondLst>
                                  <p:childTnLst>
                                    <p:animEffect transition="out" filter="plus(in)">
                                      <p:cBhvr>
                                        <p:cTn id="81" dur="2000"/>
                                        <p:tgtEl>
                                          <p:spTgt spid="35"/>
                                        </p:tgtEl>
                                      </p:cBhvr>
                                    </p:animEffect>
                                    <p:set>
                                      <p:cBhvr>
                                        <p:cTn id="82" dur="1" fill="hold">
                                          <p:stCondLst>
                                            <p:cond delay="1999"/>
                                          </p:stCondLst>
                                        </p:cTn>
                                        <p:tgtEl>
                                          <p:spTgt spid="35"/>
                                        </p:tgtEl>
                                        <p:attrNameLst>
                                          <p:attrName>style.visibility</p:attrName>
                                        </p:attrNameLst>
                                      </p:cBhvr>
                                      <p:to>
                                        <p:strVal val="hidden"/>
                                      </p:to>
                                    </p:set>
                                  </p:childTnLst>
                                </p:cTn>
                              </p:par>
                              <p:par>
                                <p:cTn id="83" presetID="13" presetClass="exit" presetSubtype="16" fill="hold" grpId="0" nodeType="withEffect">
                                  <p:stCondLst>
                                    <p:cond delay="0"/>
                                  </p:stCondLst>
                                  <p:childTnLst>
                                    <p:animEffect transition="out" filter="plus(in)">
                                      <p:cBhvr>
                                        <p:cTn id="84" dur="2000"/>
                                        <p:tgtEl>
                                          <p:spTgt spid="58"/>
                                        </p:tgtEl>
                                      </p:cBhvr>
                                    </p:animEffect>
                                    <p:set>
                                      <p:cBhvr>
                                        <p:cTn id="85" dur="1" fill="hold">
                                          <p:stCondLst>
                                            <p:cond delay="1999"/>
                                          </p:stCondLst>
                                        </p:cTn>
                                        <p:tgtEl>
                                          <p:spTgt spid="58"/>
                                        </p:tgtEl>
                                        <p:attrNameLst>
                                          <p:attrName>style.visibility</p:attrName>
                                        </p:attrNameLst>
                                      </p:cBhvr>
                                      <p:to>
                                        <p:strVal val="hidden"/>
                                      </p:to>
                                    </p:set>
                                  </p:childTnLst>
                                </p:cTn>
                              </p:par>
                              <p:par>
                                <p:cTn id="86" presetID="13" presetClass="exit" presetSubtype="16" fill="hold" nodeType="withEffect">
                                  <p:stCondLst>
                                    <p:cond delay="0"/>
                                  </p:stCondLst>
                                  <p:childTnLst>
                                    <p:animEffect transition="out" filter="plus(in)">
                                      <p:cBhvr>
                                        <p:cTn id="87" dur="2000"/>
                                        <p:tgtEl>
                                          <p:spTgt spid="42"/>
                                        </p:tgtEl>
                                      </p:cBhvr>
                                    </p:animEffect>
                                    <p:set>
                                      <p:cBhvr>
                                        <p:cTn id="88" dur="1" fill="hold">
                                          <p:stCondLst>
                                            <p:cond delay="1999"/>
                                          </p:stCondLst>
                                        </p:cTn>
                                        <p:tgtEl>
                                          <p:spTgt spid="42"/>
                                        </p:tgtEl>
                                        <p:attrNameLst>
                                          <p:attrName>style.visibility</p:attrName>
                                        </p:attrNameLst>
                                      </p:cBhvr>
                                      <p:to>
                                        <p:strVal val="hidden"/>
                                      </p:to>
                                    </p:set>
                                  </p:childTnLst>
                                </p:cTn>
                              </p:par>
                              <p:par>
                                <p:cTn id="89" presetID="13" presetClass="exit" presetSubtype="16" fill="hold" grpId="0" nodeType="withEffect">
                                  <p:stCondLst>
                                    <p:cond delay="0"/>
                                  </p:stCondLst>
                                  <p:childTnLst>
                                    <p:animEffect transition="out" filter="plus(in)">
                                      <p:cBhvr>
                                        <p:cTn id="90" dur="2000"/>
                                        <p:tgtEl>
                                          <p:spTgt spid="59"/>
                                        </p:tgtEl>
                                      </p:cBhvr>
                                    </p:animEffect>
                                    <p:set>
                                      <p:cBhvr>
                                        <p:cTn id="91" dur="1" fill="hold">
                                          <p:stCondLst>
                                            <p:cond delay="1999"/>
                                          </p:stCondLst>
                                        </p:cTn>
                                        <p:tgtEl>
                                          <p:spTgt spid="59"/>
                                        </p:tgtEl>
                                        <p:attrNameLst>
                                          <p:attrName>style.visibility</p:attrName>
                                        </p:attrNameLst>
                                      </p:cBhvr>
                                      <p:to>
                                        <p:strVal val="hidden"/>
                                      </p:to>
                                    </p:set>
                                  </p:childTnLst>
                                </p:cTn>
                              </p:par>
                              <p:par>
                                <p:cTn id="92" presetID="13" presetClass="exit" presetSubtype="16" fill="hold" nodeType="withEffect">
                                  <p:stCondLst>
                                    <p:cond delay="0"/>
                                  </p:stCondLst>
                                  <p:childTnLst>
                                    <p:animEffect transition="out" filter="plus(in)">
                                      <p:cBhvr>
                                        <p:cTn id="93" dur="2000"/>
                                        <p:tgtEl>
                                          <p:spTgt spid="34"/>
                                        </p:tgtEl>
                                      </p:cBhvr>
                                    </p:animEffect>
                                    <p:set>
                                      <p:cBhvr>
                                        <p:cTn id="94" dur="1" fill="hold">
                                          <p:stCondLst>
                                            <p:cond delay="1999"/>
                                          </p:stCondLst>
                                        </p:cTn>
                                        <p:tgtEl>
                                          <p:spTgt spid="34"/>
                                        </p:tgtEl>
                                        <p:attrNameLst>
                                          <p:attrName>style.visibility</p:attrName>
                                        </p:attrNameLst>
                                      </p:cBhvr>
                                      <p:to>
                                        <p:strVal val="hidden"/>
                                      </p:to>
                                    </p:set>
                                  </p:childTnLst>
                                </p:cTn>
                              </p:par>
                              <p:par>
                                <p:cTn id="95" presetID="13" presetClass="exit" presetSubtype="16" fill="hold" grpId="0" nodeType="withEffect">
                                  <p:stCondLst>
                                    <p:cond delay="0"/>
                                  </p:stCondLst>
                                  <p:childTnLst>
                                    <p:animEffect transition="out" filter="plus(in)">
                                      <p:cBhvr>
                                        <p:cTn id="96" dur="2000"/>
                                        <p:tgtEl>
                                          <p:spTgt spid="60"/>
                                        </p:tgtEl>
                                      </p:cBhvr>
                                    </p:animEffect>
                                    <p:set>
                                      <p:cBhvr>
                                        <p:cTn id="97" dur="1" fill="hold">
                                          <p:stCondLst>
                                            <p:cond delay="1999"/>
                                          </p:stCondLst>
                                        </p:cTn>
                                        <p:tgtEl>
                                          <p:spTgt spid="60"/>
                                        </p:tgtEl>
                                        <p:attrNameLst>
                                          <p:attrName>style.visibility</p:attrName>
                                        </p:attrNameLst>
                                      </p:cBhvr>
                                      <p:to>
                                        <p:strVal val="hidden"/>
                                      </p:to>
                                    </p:set>
                                  </p:childTnLst>
                                </p:cTn>
                              </p:par>
                              <p:par>
                                <p:cTn id="98" presetID="13" presetClass="exit" presetSubtype="16" fill="hold" nodeType="withEffect">
                                  <p:stCondLst>
                                    <p:cond delay="0"/>
                                  </p:stCondLst>
                                  <p:childTnLst>
                                    <p:animEffect transition="out" filter="plus(in)">
                                      <p:cBhvr>
                                        <p:cTn id="99" dur="2000"/>
                                        <p:tgtEl>
                                          <p:spTgt spid="33"/>
                                        </p:tgtEl>
                                      </p:cBhvr>
                                    </p:animEffect>
                                    <p:set>
                                      <p:cBhvr>
                                        <p:cTn id="100" dur="1" fill="hold">
                                          <p:stCondLst>
                                            <p:cond delay="1999"/>
                                          </p:stCondLst>
                                        </p:cTn>
                                        <p:tgtEl>
                                          <p:spTgt spid="33"/>
                                        </p:tgtEl>
                                        <p:attrNameLst>
                                          <p:attrName>style.visibility</p:attrName>
                                        </p:attrNameLst>
                                      </p:cBhvr>
                                      <p:to>
                                        <p:strVal val="hidden"/>
                                      </p:to>
                                    </p:set>
                                  </p:childTnLst>
                                </p:cTn>
                              </p:par>
                              <p:par>
                                <p:cTn id="101" presetID="13" presetClass="exit" presetSubtype="16" fill="hold" grpId="0" nodeType="withEffect">
                                  <p:stCondLst>
                                    <p:cond delay="0"/>
                                  </p:stCondLst>
                                  <p:childTnLst>
                                    <p:animEffect transition="out" filter="plus(in)">
                                      <p:cBhvr>
                                        <p:cTn id="102" dur="2000"/>
                                        <p:tgtEl>
                                          <p:spTgt spid="61"/>
                                        </p:tgtEl>
                                      </p:cBhvr>
                                    </p:animEffect>
                                    <p:set>
                                      <p:cBhvr>
                                        <p:cTn id="103" dur="1" fill="hold">
                                          <p:stCondLst>
                                            <p:cond delay="1999"/>
                                          </p:stCondLst>
                                        </p:cTn>
                                        <p:tgtEl>
                                          <p:spTgt spid="61"/>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17" presetClass="entr" presetSubtype="8" fill="hold" nodeType="clickEffect">
                                  <p:stCondLst>
                                    <p:cond delay="0"/>
                                  </p:stCondLst>
                                  <p:childTnLst>
                                    <p:set>
                                      <p:cBhvr>
                                        <p:cTn id="107" dur="1" fill="hold">
                                          <p:stCondLst>
                                            <p:cond delay="0"/>
                                          </p:stCondLst>
                                        </p:cTn>
                                        <p:tgtEl>
                                          <p:spTgt spid="68"/>
                                        </p:tgtEl>
                                        <p:attrNameLst>
                                          <p:attrName>style.visibility</p:attrName>
                                        </p:attrNameLst>
                                      </p:cBhvr>
                                      <p:to>
                                        <p:strVal val="visible"/>
                                      </p:to>
                                    </p:set>
                                    <p:anim calcmode="lin" valueType="num">
                                      <p:cBhvr>
                                        <p:cTn id="108" dur="1000" fill="hold"/>
                                        <p:tgtEl>
                                          <p:spTgt spid="68"/>
                                        </p:tgtEl>
                                        <p:attrNameLst>
                                          <p:attrName>ppt_x</p:attrName>
                                        </p:attrNameLst>
                                      </p:cBhvr>
                                      <p:tavLst>
                                        <p:tav tm="0">
                                          <p:val>
                                            <p:strVal val="#ppt_x-#ppt_w/2"/>
                                          </p:val>
                                        </p:tav>
                                        <p:tav tm="100000">
                                          <p:val>
                                            <p:strVal val="#ppt_x"/>
                                          </p:val>
                                        </p:tav>
                                      </p:tavLst>
                                    </p:anim>
                                    <p:anim calcmode="lin" valueType="num">
                                      <p:cBhvr>
                                        <p:cTn id="109" dur="1000" fill="hold"/>
                                        <p:tgtEl>
                                          <p:spTgt spid="68"/>
                                        </p:tgtEl>
                                        <p:attrNameLst>
                                          <p:attrName>ppt_y</p:attrName>
                                        </p:attrNameLst>
                                      </p:cBhvr>
                                      <p:tavLst>
                                        <p:tav tm="0">
                                          <p:val>
                                            <p:strVal val="#ppt_y"/>
                                          </p:val>
                                        </p:tav>
                                        <p:tav tm="100000">
                                          <p:val>
                                            <p:strVal val="#ppt_y"/>
                                          </p:val>
                                        </p:tav>
                                      </p:tavLst>
                                    </p:anim>
                                    <p:anim calcmode="lin" valueType="num">
                                      <p:cBhvr>
                                        <p:cTn id="110" dur="1000" fill="hold"/>
                                        <p:tgtEl>
                                          <p:spTgt spid="68"/>
                                        </p:tgtEl>
                                        <p:attrNameLst>
                                          <p:attrName>ppt_w</p:attrName>
                                        </p:attrNameLst>
                                      </p:cBhvr>
                                      <p:tavLst>
                                        <p:tav tm="0">
                                          <p:val>
                                            <p:fltVal val="0"/>
                                          </p:val>
                                        </p:tav>
                                        <p:tav tm="100000">
                                          <p:val>
                                            <p:strVal val="#ppt_w"/>
                                          </p:val>
                                        </p:tav>
                                      </p:tavLst>
                                    </p:anim>
                                    <p:anim calcmode="lin" valueType="num">
                                      <p:cBhvr>
                                        <p:cTn id="111" dur="1000" fill="hold"/>
                                        <p:tgtEl>
                                          <p:spTgt spid="68"/>
                                        </p:tgtEl>
                                        <p:attrNameLst>
                                          <p:attrName>ppt_h</p:attrName>
                                        </p:attrNameLst>
                                      </p:cBhvr>
                                      <p:tavLst>
                                        <p:tav tm="0">
                                          <p:val>
                                            <p:strVal val="#ppt_h"/>
                                          </p:val>
                                        </p:tav>
                                        <p:tav tm="100000">
                                          <p:val>
                                            <p:strVal val="#ppt_h"/>
                                          </p:val>
                                        </p:tav>
                                      </p:tavLst>
                                    </p:anim>
                                  </p:childTnLst>
                                </p:cTn>
                              </p:par>
                            </p:childTnLst>
                          </p:cTn>
                        </p:par>
                      </p:childTnLst>
                    </p:cTn>
                  </p:par>
                  <p:par>
                    <p:cTn id="112" fill="hold">
                      <p:stCondLst>
                        <p:cond delay="indefinite"/>
                      </p:stCondLst>
                      <p:childTnLst>
                        <p:par>
                          <p:cTn id="113" fill="hold">
                            <p:stCondLst>
                              <p:cond delay="0"/>
                            </p:stCondLst>
                            <p:childTnLst>
                              <p:par>
                                <p:cTn id="114" presetID="17" presetClass="entr" presetSubtype="8" fill="hold" nodeType="clickEffect">
                                  <p:stCondLst>
                                    <p:cond delay="0"/>
                                  </p:stCondLst>
                                  <p:childTnLst>
                                    <p:set>
                                      <p:cBhvr>
                                        <p:cTn id="115" dur="1" fill="hold">
                                          <p:stCondLst>
                                            <p:cond delay="0"/>
                                          </p:stCondLst>
                                        </p:cTn>
                                        <p:tgtEl>
                                          <p:spTgt spid="78"/>
                                        </p:tgtEl>
                                        <p:attrNameLst>
                                          <p:attrName>style.visibility</p:attrName>
                                        </p:attrNameLst>
                                      </p:cBhvr>
                                      <p:to>
                                        <p:strVal val="visible"/>
                                      </p:to>
                                    </p:set>
                                    <p:anim calcmode="lin" valueType="num">
                                      <p:cBhvr>
                                        <p:cTn id="116" dur="1000" fill="hold"/>
                                        <p:tgtEl>
                                          <p:spTgt spid="78"/>
                                        </p:tgtEl>
                                        <p:attrNameLst>
                                          <p:attrName>ppt_x</p:attrName>
                                        </p:attrNameLst>
                                      </p:cBhvr>
                                      <p:tavLst>
                                        <p:tav tm="0">
                                          <p:val>
                                            <p:strVal val="#ppt_x-#ppt_w/2"/>
                                          </p:val>
                                        </p:tav>
                                        <p:tav tm="100000">
                                          <p:val>
                                            <p:strVal val="#ppt_x"/>
                                          </p:val>
                                        </p:tav>
                                      </p:tavLst>
                                    </p:anim>
                                    <p:anim calcmode="lin" valueType="num">
                                      <p:cBhvr>
                                        <p:cTn id="117" dur="1000" fill="hold"/>
                                        <p:tgtEl>
                                          <p:spTgt spid="78"/>
                                        </p:tgtEl>
                                        <p:attrNameLst>
                                          <p:attrName>ppt_y</p:attrName>
                                        </p:attrNameLst>
                                      </p:cBhvr>
                                      <p:tavLst>
                                        <p:tav tm="0">
                                          <p:val>
                                            <p:strVal val="#ppt_y"/>
                                          </p:val>
                                        </p:tav>
                                        <p:tav tm="100000">
                                          <p:val>
                                            <p:strVal val="#ppt_y"/>
                                          </p:val>
                                        </p:tav>
                                      </p:tavLst>
                                    </p:anim>
                                    <p:anim calcmode="lin" valueType="num">
                                      <p:cBhvr>
                                        <p:cTn id="118" dur="1000" fill="hold"/>
                                        <p:tgtEl>
                                          <p:spTgt spid="78"/>
                                        </p:tgtEl>
                                        <p:attrNameLst>
                                          <p:attrName>ppt_w</p:attrName>
                                        </p:attrNameLst>
                                      </p:cBhvr>
                                      <p:tavLst>
                                        <p:tav tm="0">
                                          <p:val>
                                            <p:fltVal val="0"/>
                                          </p:val>
                                        </p:tav>
                                        <p:tav tm="100000">
                                          <p:val>
                                            <p:strVal val="#ppt_w"/>
                                          </p:val>
                                        </p:tav>
                                      </p:tavLst>
                                    </p:anim>
                                    <p:anim calcmode="lin" valueType="num">
                                      <p:cBhvr>
                                        <p:cTn id="119" dur="1000" fill="hold"/>
                                        <p:tgtEl>
                                          <p:spTgt spid="78"/>
                                        </p:tgtEl>
                                        <p:attrNameLst>
                                          <p:attrName>ppt_h</p:attrName>
                                        </p:attrNameLst>
                                      </p:cBhvr>
                                      <p:tavLst>
                                        <p:tav tm="0">
                                          <p:val>
                                            <p:strVal val="#ppt_h"/>
                                          </p:val>
                                        </p:tav>
                                        <p:tav tm="100000">
                                          <p:val>
                                            <p:strVal val="#ppt_h"/>
                                          </p:val>
                                        </p:tav>
                                      </p:tavLst>
                                    </p:anim>
                                  </p:childTnLst>
                                </p:cTn>
                              </p:par>
                            </p:childTnLst>
                          </p:cTn>
                        </p:par>
                      </p:childTnLst>
                    </p:cTn>
                  </p:par>
                  <p:par>
                    <p:cTn id="120" fill="hold">
                      <p:stCondLst>
                        <p:cond delay="indefinite"/>
                      </p:stCondLst>
                      <p:childTnLst>
                        <p:par>
                          <p:cTn id="121" fill="hold">
                            <p:stCondLst>
                              <p:cond delay="0"/>
                            </p:stCondLst>
                            <p:childTnLst>
                              <p:par>
                                <p:cTn id="122" presetID="17" presetClass="entr" presetSubtype="10" fill="hold" nodeType="clickEffect">
                                  <p:stCondLst>
                                    <p:cond delay="0"/>
                                  </p:stCondLst>
                                  <p:childTnLst>
                                    <p:set>
                                      <p:cBhvr>
                                        <p:cTn id="123" dur="1" fill="hold">
                                          <p:stCondLst>
                                            <p:cond delay="0"/>
                                          </p:stCondLst>
                                        </p:cTn>
                                        <p:tgtEl>
                                          <p:spTgt spid="108"/>
                                        </p:tgtEl>
                                        <p:attrNameLst>
                                          <p:attrName>style.visibility</p:attrName>
                                        </p:attrNameLst>
                                      </p:cBhvr>
                                      <p:to>
                                        <p:strVal val="visible"/>
                                      </p:to>
                                    </p:set>
                                    <p:anim calcmode="lin" valueType="num">
                                      <p:cBhvr>
                                        <p:cTn id="124" dur="500" fill="hold"/>
                                        <p:tgtEl>
                                          <p:spTgt spid="108"/>
                                        </p:tgtEl>
                                        <p:attrNameLst>
                                          <p:attrName>ppt_w</p:attrName>
                                        </p:attrNameLst>
                                      </p:cBhvr>
                                      <p:tavLst>
                                        <p:tav tm="0">
                                          <p:val>
                                            <p:fltVal val="0"/>
                                          </p:val>
                                        </p:tav>
                                        <p:tav tm="100000">
                                          <p:val>
                                            <p:strVal val="#ppt_w"/>
                                          </p:val>
                                        </p:tav>
                                      </p:tavLst>
                                    </p:anim>
                                    <p:anim calcmode="lin" valueType="num">
                                      <p:cBhvr>
                                        <p:cTn id="125" dur="500" fill="hold"/>
                                        <p:tgtEl>
                                          <p:spTgt spid="108"/>
                                        </p:tgtEl>
                                        <p:attrNameLst>
                                          <p:attrName>ppt_h</p:attrName>
                                        </p:attrNameLst>
                                      </p:cBhvr>
                                      <p:tavLst>
                                        <p:tav tm="0">
                                          <p:val>
                                            <p:strVal val="#ppt_h"/>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17" presetClass="entr" presetSubtype="10" fill="hold" grpId="0" nodeType="clickEffect">
                                  <p:stCondLst>
                                    <p:cond delay="0"/>
                                  </p:stCondLst>
                                  <p:childTnLst>
                                    <p:set>
                                      <p:cBhvr>
                                        <p:cTn id="129" dur="1" fill="hold">
                                          <p:stCondLst>
                                            <p:cond delay="0"/>
                                          </p:stCondLst>
                                        </p:cTn>
                                        <p:tgtEl>
                                          <p:spTgt spid="66"/>
                                        </p:tgtEl>
                                        <p:attrNameLst>
                                          <p:attrName>style.visibility</p:attrName>
                                        </p:attrNameLst>
                                      </p:cBhvr>
                                      <p:to>
                                        <p:strVal val="visible"/>
                                      </p:to>
                                    </p:set>
                                    <p:anim calcmode="lin" valueType="num">
                                      <p:cBhvr>
                                        <p:cTn id="130" dur="1000" fill="hold"/>
                                        <p:tgtEl>
                                          <p:spTgt spid="66"/>
                                        </p:tgtEl>
                                        <p:attrNameLst>
                                          <p:attrName>ppt_w</p:attrName>
                                        </p:attrNameLst>
                                      </p:cBhvr>
                                      <p:tavLst>
                                        <p:tav tm="0">
                                          <p:val>
                                            <p:fltVal val="0"/>
                                          </p:val>
                                        </p:tav>
                                        <p:tav tm="100000">
                                          <p:val>
                                            <p:strVal val="#ppt_w"/>
                                          </p:val>
                                        </p:tav>
                                      </p:tavLst>
                                    </p:anim>
                                    <p:anim calcmode="lin" valueType="num">
                                      <p:cBhvr>
                                        <p:cTn id="131" dur="1000" fill="hold"/>
                                        <p:tgtEl>
                                          <p:spTgt spid="66"/>
                                        </p:tgtEl>
                                        <p:attrNameLst>
                                          <p:attrName>ppt_h</p:attrName>
                                        </p:attrNameLst>
                                      </p:cBhvr>
                                      <p:tavLst>
                                        <p:tav tm="0">
                                          <p:val>
                                            <p:strVal val="#ppt_h"/>
                                          </p:val>
                                        </p:tav>
                                        <p:tav tm="100000">
                                          <p:val>
                                            <p:strVal val="#ppt_h"/>
                                          </p:val>
                                        </p:tav>
                                      </p:tavLst>
                                    </p:anim>
                                  </p:childTnLst>
                                </p:cTn>
                              </p:par>
                              <p:par>
                                <p:cTn id="132" presetID="17" presetClass="entr" presetSubtype="10" fill="hold" grpId="0" nodeType="withEffect">
                                  <p:stCondLst>
                                    <p:cond delay="0"/>
                                  </p:stCondLst>
                                  <p:childTnLst>
                                    <p:set>
                                      <p:cBhvr>
                                        <p:cTn id="133" dur="1" fill="hold">
                                          <p:stCondLst>
                                            <p:cond delay="0"/>
                                          </p:stCondLst>
                                        </p:cTn>
                                        <p:tgtEl>
                                          <p:spTgt spid="67"/>
                                        </p:tgtEl>
                                        <p:attrNameLst>
                                          <p:attrName>style.visibility</p:attrName>
                                        </p:attrNameLst>
                                      </p:cBhvr>
                                      <p:to>
                                        <p:strVal val="visible"/>
                                      </p:to>
                                    </p:set>
                                    <p:anim calcmode="lin" valueType="num">
                                      <p:cBhvr>
                                        <p:cTn id="134" dur="1000" fill="hold"/>
                                        <p:tgtEl>
                                          <p:spTgt spid="67"/>
                                        </p:tgtEl>
                                        <p:attrNameLst>
                                          <p:attrName>ppt_w</p:attrName>
                                        </p:attrNameLst>
                                      </p:cBhvr>
                                      <p:tavLst>
                                        <p:tav tm="0">
                                          <p:val>
                                            <p:fltVal val="0"/>
                                          </p:val>
                                        </p:tav>
                                        <p:tav tm="100000">
                                          <p:val>
                                            <p:strVal val="#ppt_w"/>
                                          </p:val>
                                        </p:tav>
                                      </p:tavLst>
                                    </p:anim>
                                    <p:anim calcmode="lin" valueType="num">
                                      <p:cBhvr>
                                        <p:cTn id="135" dur="1000" fill="hold"/>
                                        <p:tgtEl>
                                          <p:spTgt spid="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9" grpId="0" animBg="1"/>
      <p:bldP spid="17" grpId="0"/>
      <p:bldP spid="10" grpId="0" animBg="1"/>
      <p:bldP spid="18" grpId="0"/>
      <p:bldP spid="11" grpId="0" animBg="1"/>
      <p:bldP spid="19" grpId="0"/>
      <p:bldP spid="12" grpId="0" animBg="1"/>
      <p:bldP spid="20" grpId="0"/>
      <p:bldP spid="13" grpId="0" animBg="1"/>
      <p:bldP spid="21" grpId="0"/>
      <p:bldP spid="5" grpId="0" animBg="1"/>
      <p:bldP spid="8" grpId="0" animBg="1"/>
      <p:bldP spid="24" grpId="0"/>
      <p:bldP spid="7" grpId="0" animBg="1"/>
      <p:bldP spid="25" grpId="0"/>
      <p:bldP spid="51" grpId="0" animBg="1"/>
      <p:bldP spid="55" grpId="0" animBg="1"/>
      <p:bldP spid="56" grpId="0" animBg="1"/>
      <p:bldP spid="57" grpId="0" animBg="1"/>
      <p:bldP spid="58" grpId="0" animBg="1"/>
      <p:bldP spid="59" grpId="0" animBg="1"/>
      <p:bldP spid="60" grpId="0" animBg="1"/>
      <p:bldP spid="61" grpId="0" animBg="1"/>
      <p:bldP spid="66" grpId="0" animBg="1"/>
      <p:bldP spid="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2643174" y="6215082"/>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咨询</a:t>
            </a:r>
            <a:endParaRPr lang="zh-CN" altLang="en-US" dirty="0"/>
          </a:p>
        </p:txBody>
      </p:sp>
      <p:sp>
        <p:nvSpPr>
          <p:cNvPr id="41" name="Line 2"/>
          <p:cNvSpPr>
            <a:spLocks noChangeShapeType="1"/>
          </p:cNvSpPr>
          <p:nvPr/>
        </p:nvSpPr>
        <p:spPr bwMode="black">
          <a:xfrm>
            <a:off x="492154" y="2428868"/>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39" name="Line 5"/>
          <p:cNvSpPr>
            <a:spLocks noChangeShapeType="1"/>
          </p:cNvSpPr>
          <p:nvPr/>
        </p:nvSpPr>
        <p:spPr bwMode="black">
          <a:xfrm>
            <a:off x="500034" y="5715016"/>
            <a:ext cx="8294688" cy="0"/>
          </a:xfrm>
          <a:prstGeom prst="line">
            <a:avLst/>
          </a:prstGeom>
          <a:noFill/>
          <a:ln w="9525">
            <a:solidFill>
              <a:schemeClr val="tx1"/>
            </a:solidFill>
            <a:prstDash val="dash"/>
            <a:round/>
            <a:headEnd/>
            <a:tailEnd/>
          </a:ln>
        </p:spPr>
        <p:txBody>
          <a:bodyPr wrap="none" anchor="ctr"/>
          <a:lstStyle/>
          <a:p>
            <a:endParaRPr lang="zh-CN" altLang="en-US"/>
          </a:p>
        </p:txBody>
      </p:sp>
      <p:grpSp>
        <p:nvGrpSpPr>
          <p:cNvPr id="2" name="Group 8"/>
          <p:cNvGrpSpPr>
            <a:grpSpLocks/>
          </p:cNvGrpSpPr>
          <p:nvPr/>
        </p:nvGrpSpPr>
        <p:grpSpPr bwMode="auto">
          <a:xfrm>
            <a:off x="2714612" y="4786322"/>
            <a:ext cx="3857652" cy="1428760"/>
            <a:chOff x="394" y="2571"/>
            <a:chExt cx="2347" cy="871"/>
          </a:xfrm>
        </p:grpSpPr>
        <p:sp>
          <p:nvSpPr>
            <p:cNvPr id="37"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38"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150687" name="Rectangle 159"/>
          <p:cNvSpPr>
            <a:spLocks noGrp="1" noChangeArrowheads="1"/>
          </p:cNvSpPr>
          <p:nvPr>
            <p:ph type="title"/>
          </p:nvPr>
        </p:nvSpPr>
        <p:spPr bwMode="auto">
          <a:xfrm>
            <a:off x="0" y="76200"/>
            <a:ext cx="9144000" cy="923908"/>
          </a:xfrm>
          <a:noFill/>
          <a:ln>
            <a:miter lim="800000"/>
            <a:headEnd/>
            <a:tailEnd/>
          </a:ln>
        </p:spPr>
        <p:txBody>
          <a:bodyPr vert="horz" wrap="square" lIns="91440" tIns="45720" rIns="91440" bIns="45720" numCol="1" anchor="t" anchorCtr="0" compatLnSpc="1">
            <a:prstTxWarp prst="textNoShape">
              <a:avLst/>
            </a:prstTxWarp>
          </a:bodyPr>
          <a:lstStyle/>
          <a:p>
            <a:pPr algn="ctr"/>
            <a:r>
              <a:rPr lang="zh-CN" altLang="en-US" sz="2400" b="0" dirty="0">
                <a:solidFill>
                  <a:schemeClr val="bg1"/>
                </a:solidFill>
                <a:ea typeface="黑体" pitchFamily="2" charset="-122"/>
              </a:rPr>
              <a:t>单击此处添加标题</a:t>
            </a:r>
          </a:p>
        </p:txBody>
      </p:sp>
      <p:sp>
        <p:nvSpPr>
          <p:cNvPr id="150720" name="Line 2"/>
          <p:cNvSpPr>
            <a:spLocks noChangeShapeType="1"/>
          </p:cNvSpPr>
          <p:nvPr/>
        </p:nvSpPr>
        <p:spPr bwMode="black">
          <a:xfrm>
            <a:off x="492125" y="3027363"/>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150721" name="Line 3"/>
          <p:cNvSpPr>
            <a:spLocks noChangeShapeType="1"/>
          </p:cNvSpPr>
          <p:nvPr/>
        </p:nvSpPr>
        <p:spPr bwMode="black">
          <a:xfrm>
            <a:off x="492125" y="3617913"/>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150722" name="Line 4"/>
          <p:cNvSpPr>
            <a:spLocks noChangeShapeType="1"/>
          </p:cNvSpPr>
          <p:nvPr/>
        </p:nvSpPr>
        <p:spPr bwMode="black">
          <a:xfrm>
            <a:off x="492125" y="4294188"/>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150723" name="Line 5"/>
          <p:cNvSpPr>
            <a:spLocks noChangeShapeType="1"/>
          </p:cNvSpPr>
          <p:nvPr/>
        </p:nvSpPr>
        <p:spPr bwMode="black">
          <a:xfrm>
            <a:off x="492125" y="4997450"/>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7" name="AutoShape 6"/>
          <p:cNvSpPr>
            <a:spLocks noChangeArrowheads="1"/>
          </p:cNvSpPr>
          <p:nvPr/>
        </p:nvSpPr>
        <p:spPr bwMode="gray">
          <a:xfrm>
            <a:off x="2905125" y="4125908"/>
            <a:ext cx="3448050" cy="1239837"/>
          </a:xfrm>
          <a:prstGeom prst="can">
            <a:avLst>
              <a:gd name="adj" fmla="val 50000"/>
            </a:avLst>
          </a:prstGeom>
          <a:gradFill rotWithShape="1">
            <a:gsLst>
              <a:gs pos="0">
                <a:schemeClr val="accent1">
                  <a:gamma/>
                  <a:shade val="36078"/>
                  <a:invGamma/>
                </a:schemeClr>
              </a:gs>
              <a:gs pos="50000">
                <a:schemeClr val="accent1"/>
              </a:gs>
              <a:gs pos="100000">
                <a:schemeClr val="accent1">
                  <a:gamma/>
                  <a:shade val="3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8" name="Oval 7"/>
          <p:cNvSpPr>
            <a:spLocks noChangeArrowheads="1"/>
          </p:cNvSpPr>
          <p:nvPr/>
        </p:nvSpPr>
        <p:spPr bwMode="gray">
          <a:xfrm>
            <a:off x="2897188" y="4133845"/>
            <a:ext cx="3455987" cy="612775"/>
          </a:xfrm>
          <a:prstGeom prst="ellipse">
            <a:avLst/>
          </a:prstGeom>
          <a:gradFill rotWithShape="1">
            <a:gsLst>
              <a:gs pos="0">
                <a:schemeClr val="accent1">
                  <a:gamma/>
                  <a:shade val="49804"/>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nvGrpSpPr>
          <p:cNvPr id="3" name="组合 43"/>
          <p:cNvGrpSpPr/>
          <p:nvPr/>
        </p:nvGrpSpPr>
        <p:grpSpPr>
          <a:xfrm>
            <a:off x="3192463" y="2266945"/>
            <a:ext cx="2860675" cy="2252663"/>
            <a:chOff x="3192463" y="2266945"/>
            <a:chExt cx="2860675" cy="2252663"/>
          </a:xfrm>
        </p:grpSpPr>
        <p:grpSp>
          <p:nvGrpSpPr>
            <p:cNvPr id="4" name="Group 8"/>
            <p:cNvGrpSpPr>
              <a:grpSpLocks/>
            </p:cNvGrpSpPr>
            <p:nvPr/>
          </p:nvGrpSpPr>
          <p:grpSpPr bwMode="auto">
            <a:xfrm>
              <a:off x="3192463" y="3457570"/>
              <a:ext cx="2860675" cy="1062038"/>
              <a:chOff x="394" y="2571"/>
              <a:chExt cx="2347" cy="871"/>
            </a:xfrm>
          </p:grpSpPr>
          <p:sp>
            <p:nvSpPr>
              <p:cNvPr id="10"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11"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grpSp>
          <p:nvGrpSpPr>
            <p:cNvPr id="5" name="Group 11"/>
            <p:cNvGrpSpPr>
              <a:grpSpLocks/>
            </p:cNvGrpSpPr>
            <p:nvPr/>
          </p:nvGrpSpPr>
          <p:grpSpPr bwMode="auto">
            <a:xfrm>
              <a:off x="3428992" y="2786058"/>
              <a:ext cx="2363788" cy="1003300"/>
              <a:chOff x="593" y="2111"/>
              <a:chExt cx="1940" cy="823"/>
            </a:xfrm>
          </p:grpSpPr>
          <p:sp>
            <p:nvSpPr>
              <p:cNvPr id="13" name="AutoShape 12"/>
              <p:cNvSpPr>
                <a:spLocks noChangeArrowheads="1"/>
              </p:cNvSpPr>
              <p:nvPr/>
            </p:nvSpPr>
            <p:spPr bwMode="gray">
              <a:xfrm>
                <a:off x="597" y="2111"/>
                <a:ext cx="1936" cy="823"/>
              </a:xfrm>
              <a:prstGeom prst="can">
                <a:avLst>
                  <a:gd name="adj" fmla="val 47144"/>
                </a:avLst>
              </a:prstGeom>
              <a:gradFill rotWithShape="1">
                <a:gsLst>
                  <a:gs pos="0">
                    <a:schemeClr val="accent1">
                      <a:gamma/>
                      <a:shade val="56078"/>
                      <a:invGamma/>
                    </a:schemeClr>
                  </a:gs>
                  <a:gs pos="50000">
                    <a:schemeClr val="accent1"/>
                  </a:gs>
                  <a:gs pos="100000">
                    <a:schemeClr val="accent1">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14" name="Oval 13"/>
              <p:cNvSpPr>
                <a:spLocks noChangeArrowheads="1"/>
              </p:cNvSpPr>
              <p:nvPr/>
            </p:nvSpPr>
            <p:spPr bwMode="gray">
              <a:xfrm>
                <a:off x="593" y="2115"/>
                <a:ext cx="1940" cy="383"/>
              </a:xfrm>
              <a:prstGeom prst="ellipse">
                <a:avLst/>
              </a:prstGeom>
              <a:gradFill rotWithShape="1">
                <a:gsLst>
                  <a:gs pos="0">
                    <a:schemeClr val="accent1">
                      <a:gamma/>
                      <a:shade val="56078"/>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grpSp>
          <p:nvGrpSpPr>
            <p:cNvPr id="6" name="Group 14"/>
            <p:cNvGrpSpPr>
              <a:grpSpLocks/>
            </p:cNvGrpSpPr>
            <p:nvPr/>
          </p:nvGrpSpPr>
          <p:grpSpPr bwMode="auto">
            <a:xfrm>
              <a:off x="3671888" y="2266945"/>
              <a:ext cx="1885950" cy="822325"/>
              <a:chOff x="800" y="1773"/>
              <a:chExt cx="1548" cy="675"/>
            </a:xfrm>
          </p:grpSpPr>
          <p:sp>
            <p:nvSpPr>
              <p:cNvPr id="16" name="AutoShape 15"/>
              <p:cNvSpPr>
                <a:spLocks noChangeArrowheads="1"/>
              </p:cNvSpPr>
              <p:nvPr/>
            </p:nvSpPr>
            <p:spPr bwMode="gray">
              <a:xfrm>
                <a:off x="800" y="1773"/>
                <a:ext cx="1548" cy="675"/>
              </a:xfrm>
              <a:prstGeom prst="can">
                <a:avLst>
                  <a:gd name="adj" fmla="val 40000"/>
                </a:avLst>
              </a:prstGeom>
              <a:gradFill rotWithShape="1">
                <a:gsLst>
                  <a:gs pos="0">
                    <a:schemeClr val="hlink">
                      <a:gamma/>
                      <a:shade val="65882"/>
                      <a:invGamma/>
                    </a:schemeClr>
                  </a:gs>
                  <a:gs pos="50000">
                    <a:schemeClr val="hlink"/>
                  </a:gs>
                  <a:gs pos="100000">
                    <a:schemeClr val="hlink">
                      <a:gamma/>
                      <a:shade val="65882"/>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17" name="Oval 16"/>
              <p:cNvSpPr>
                <a:spLocks noChangeArrowheads="1"/>
              </p:cNvSpPr>
              <p:nvPr/>
            </p:nvSpPr>
            <p:spPr bwMode="gray">
              <a:xfrm>
                <a:off x="807" y="1773"/>
                <a:ext cx="1541" cy="270"/>
              </a:xfrm>
              <a:prstGeom prst="ellipse">
                <a:avLst/>
              </a:prstGeom>
              <a:gradFill rotWithShape="1">
                <a:gsLst>
                  <a:gs pos="0">
                    <a:schemeClr val="hlink">
                      <a:gamma/>
                      <a:shade val="76471"/>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150736" name="Rectangle 18"/>
            <p:cNvSpPr>
              <a:spLocks noChangeArrowheads="1"/>
            </p:cNvSpPr>
            <p:nvPr/>
          </p:nvSpPr>
          <p:spPr bwMode="gray">
            <a:xfrm>
              <a:off x="3817938" y="257174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一级代理</a:t>
              </a:r>
              <a:endParaRPr lang="en-US" altLang="zh-CN" sz="2400" b="1" dirty="0">
                <a:solidFill>
                  <a:srgbClr val="FFFFFF"/>
                </a:solidFill>
                <a:ea typeface="宋体" charset="-122"/>
              </a:endParaRPr>
            </a:p>
          </p:txBody>
        </p:sp>
        <p:sp>
          <p:nvSpPr>
            <p:cNvPr id="150737" name="Rectangle 19"/>
            <p:cNvSpPr>
              <a:spLocks noChangeArrowheads="1"/>
            </p:cNvSpPr>
            <p:nvPr/>
          </p:nvSpPr>
          <p:spPr bwMode="gray">
            <a:xfrm>
              <a:off x="3817938" y="328612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二级代理</a:t>
              </a:r>
              <a:endParaRPr lang="en-US" altLang="zh-CN" sz="2400" b="1" dirty="0">
                <a:solidFill>
                  <a:srgbClr val="FFFFFF"/>
                </a:solidFill>
                <a:ea typeface="宋体" charset="-122"/>
              </a:endParaRPr>
            </a:p>
          </p:txBody>
        </p:sp>
        <p:sp>
          <p:nvSpPr>
            <p:cNvPr id="150738" name="Rectangle 20"/>
            <p:cNvSpPr>
              <a:spLocks noChangeArrowheads="1"/>
            </p:cNvSpPr>
            <p:nvPr/>
          </p:nvSpPr>
          <p:spPr bwMode="gray">
            <a:xfrm>
              <a:off x="3817938" y="400050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三级代理</a:t>
              </a:r>
              <a:endParaRPr lang="en-US" altLang="zh-CN" sz="2400" b="1" dirty="0">
                <a:solidFill>
                  <a:srgbClr val="FFFFFF"/>
                </a:solidFill>
                <a:ea typeface="宋体" charset="-122"/>
              </a:endParaRPr>
            </a:p>
          </p:txBody>
        </p:sp>
      </p:grpSp>
      <p:sp>
        <p:nvSpPr>
          <p:cNvPr id="150739" name="Rectangle 21"/>
          <p:cNvSpPr>
            <a:spLocks noChangeArrowheads="1"/>
          </p:cNvSpPr>
          <p:nvPr/>
        </p:nvSpPr>
        <p:spPr bwMode="gray">
          <a:xfrm>
            <a:off x="3817938" y="4857760"/>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工程商</a:t>
            </a:r>
            <a:endParaRPr lang="en-US" altLang="zh-CN" sz="2400" b="1" dirty="0">
              <a:solidFill>
                <a:srgbClr val="FFFFFF"/>
              </a:solidFill>
              <a:ea typeface="宋体" charset="-122"/>
            </a:endParaRPr>
          </a:p>
        </p:txBody>
      </p:sp>
      <p:sp>
        <p:nvSpPr>
          <p:cNvPr id="24" name="Text Box 23"/>
          <p:cNvSpPr txBox="1">
            <a:spLocks noChangeArrowheads="1"/>
          </p:cNvSpPr>
          <p:nvPr/>
        </p:nvSpPr>
        <p:spPr bwMode="black">
          <a:xfrm>
            <a:off x="1890713" y="1911345"/>
            <a:ext cx="1374094"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价格成本科技</a:t>
            </a:r>
            <a:endParaRPr lang="en-US" altLang="zh-CN" sz="1400" b="1" dirty="0">
              <a:solidFill>
                <a:schemeClr val="bg2">
                  <a:lumMod val="50000"/>
                </a:schemeClr>
              </a:solidFill>
              <a:ea typeface="宋体" charset="-122"/>
            </a:endParaRPr>
          </a:p>
        </p:txBody>
      </p:sp>
      <p:sp>
        <p:nvSpPr>
          <p:cNvPr id="25" name="Text Box 24"/>
          <p:cNvSpPr txBox="1">
            <a:spLocks noChangeArrowheads="1"/>
          </p:cNvSpPr>
          <p:nvPr/>
        </p:nvSpPr>
        <p:spPr bwMode="black">
          <a:xfrm>
            <a:off x="1746250" y="2549719"/>
            <a:ext cx="655949"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品牌</a:t>
            </a:r>
            <a:endParaRPr lang="en-US" altLang="zh-CN" sz="1400" b="1" dirty="0">
              <a:solidFill>
                <a:schemeClr val="bg2">
                  <a:lumMod val="50000"/>
                </a:schemeClr>
              </a:solidFill>
              <a:ea typeface="宋体" charset="-122"/>
            </a:endParaRPr>
          </a:p>
        </p:txBody>
      </p:sp>
      <p:sp>
        <p:nvSpPr>
          <p:cNvPr id="26" name="Text Box 25"/>
          <p:cNvSpPr txBox="1">
            <a:spLocks noChangeArrowheads="1"/>
          </p:cNvSpPr>
          <p:nvPr/>
        </p:nvSpPr>
        <p:spPr bwMode="black">
          <a:xfrm>
            <a:off x="1517650" y="3192661"/>
            <a:ext cx="655949"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品牌</a:t>
            </a:r>
            <a:endParaRPr lang="en-US" altLang="zh-CN" sz="1400" b="1" dirty="0">
              <a:solidFill>
                <a:schemeClr val="bg2">
                  <a:lumMod val="50000"/>
                </a:schemeClr>
              </a:solidFill>
              <a:ea typeface="宋体" charset="-122"/>
            </a:endParaRPr>
          </a:p>
        </p:txBody>
      </p:sp>
      <p:sp>
        <p:nvSpPr>
          <p:cNvPr id="27" name="Text Box 26"/>
          <p:cNvSpPr txBox="1">
            <a:spLocks noChangeArrowheads="1"/>
          </p:cNvSpPr>
          <p:nvPr/>
        </p:nvSpPr>
        <p:spPr bwMode="black">
          <a:xfrm>
            <a:off x="1298575" y="3808408"/>
            <a:ext cx="606256" cy="307777"/>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1400" b="1" dirty="0" smtClean="0">
                <a:solidFill>
                  <a:schemeClr val="bg2">
                    <a:lumMod val="50000"/>
                  </a:schemeClr>
                </a:solidFill>
                <a:ea typeface="宋体" charset="-122"/>
              </a:rPr>
              <a:t>品牌</a:t>
            </a:r>
            <a:endParaRPr lang="en-US" altLang="zh-CN" sz="1400" b="1" dirty="0" smtClean="0">
              <a:solidFill>
                <a:schemeClr val="bg2">
                  <a:lumMod val="50000"/>
                </a:schemeClr>
              </a:solidFill>
              <a:ea typeface="宋体" charset="-122"/>
            </a:endParaRPr>
          </a:p>
        </p:txBody>
      </p:sp>
      <p:sp>
        <p:nvSpPr>
          <p:cNvPr id="28" name="Text Box 27"/>
          <p:cNvSpPr txBox="1">
            <a:spLocks noChangeArrowheads="1"/>
          </p:cNvSpPr>
          <p:nvPr/>
        </p:nvSpPr>
        <p:spPr bwMode="black">
          <a:xfrm>
            <a:off x="1000100" y="4621421"/>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客户需求</a:t>
            </a:r>
            <a:endParaRPr lang="en-US" altLang="zh-CN" sz="1400" b="1" dirty="0">
              <a:solidFill>
                <a:schemeClr val="bg2">
                  <a:lumMod val="50000"/>
                </a:schemeClr>
              </a:solidFill>
              <a:ea typeface="宋体" charset="-122"/>
            </a:endParaRPr>
          </a:p>
        </p:txBody>
      </p:sp>
      <p:sp>
        <p:nvSpPr>
          <p:cNvPr id="29" name="Text Box 28"/>
          <p:cNvSpPr txBox="1">
            <a:spLocks noChangeArrowheads="1"/>
          </p:cNvSpPr>
          <p:nvPr/>
        </p:nvSpPr>
        <p:spPr bwMode="black">
          <a:xfrm>
            <a:off x="5510213" y="1911345"/>
            <a:ext cx="1553630"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产品质量和服务</a:t>
            </a:r>
            <a:endParaRPr lang="en-US" altLang="zh-CN" sz="1400" b="1" dirty="0">
              <a:solidFill>
                <a:schemeClr val="bg2">
                  <a:lumMod val="50000"/>
                </a:schemeClr>
              </a:solidFill>
              <a:ea typeface="宋体" charset="-122"/>
            </a:endParaRPr>
          </a:p>
        </p:txBody>
      </p:sp>
      <p:sp>
        <p:nvSpPr>
          <p:cNvPr id="30" name="Text Box 29"/>
          <p:cNvSpPr txBox="1">
            <a:spLocks noChangeArrowheads="1"/>
          </p:cNvSpPr>
          <p:nvPr/>
        </p:nvSpPr>
        <p:spPr bwMode="black">
          <a:xfrm>
            <a:off x="5791200" y="2549719"/>
            <a:ext cx="835485"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代理权</a:t>
            </a:r>
            <a:endParaRPr lang="en-US" altLang="zh-CN" sz="1400" b="1" dirty="0">
              <a:solidFill>
                <a:schemeClr val="bg2">
                  <a:lumMod val="50000"/>
                </a:schemeClr>
              </a:solidFill>
              <a:ea typeface="宋体" charset="-122"/>
            </a:endParaRPr>
          </a:p>
        </p:txBody>
      </p:sp>
      <p:sp>
        <p:nvSpPr>
          <p:cNvPr id="31" name="Text Box 30"/>
          <p:cNvSpPr txBox="1">
            <a:spLocks noChangeArrowheads="1"/>
          </p:cNvSpPr>
          <p:nvPr/>
        </p:nvSpPr>
        <p:spPr bwMode="black">
          <a:xfrm>
            <a:off x="6100763" y="3192661"/>
            <a:ext cx="1733167"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代理权和利润空间</a:t>
            </a:r>
            <a:endParaRPr lang="en-US" altLang="zh-CN" sz="1400" b="1" dirty="0">
              <a:solidFill>
                <a:schemeClr val="bg2">
                  <a:lumMod val="50000"/>
                </a:schemeClr>
              </a:solidFill>
              <a:ea typeface="宋体" charset="-122"/>
            </a:endParaRPr>
          </a:p>
        </p:txBody>
      </p:sp>
      <p:sp>
        <p:nvSpPr>
          <p:cNvPr id="32" name="Text Box 31"/>
          <p:cNvSpPr txBox="1">
            <a:spLocks noChangeArrowheads="1"/>
          </p:cNvSpPr>
          <p:nvPr/>
        </p:nvSpPr>
        <p:spPr bwMode="black">
          <a:xfrm>
            <a:off x="6337300" y="3808408"/>
            <a:ext cx="1711325" cy="304800"/>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1400" b="1" dirty="0" smtClean="0">
                <a:solidFill>
                  <a:schemeClr val="bg2">
                    <a:lumMod val="50000"/>
                  </a:schemeClr>
                </a:solidFill>
                <a:ea typeface="宋体" charset="-122"/>
              </a:rPr>
              <a:t>代理权和利润空间</a:t>
            </a:r>
            <a:endParaRPr lang="en-US" altLang="zh-CN" sz="1400" b="1" dirty="0">
              <a:solidFill>
                <a:schemeClr val="bg2">
                  <a:lumMod val="50000"/>
                </a:schemeClr>
              </a:solidFill>
              <a:ea typeface="宋体" charset="-122"/>
            </a:endParaRPr>
          </a:p>
        </p:txBody>
      </p:sp>
      <p:sp>
        <p:nvSpPr>
          <p:cNvPr id="33" name="Text Box 32"/>
          <p:cNvSpPr txBox="1">
            <a:spLocks noChangeArrowheads="1"/>
          </p:cNvSpPr>
          <p:nvPr/>
        </p:nvSpPr>
        <p:spPr bwMode="black">
          <a:xfrm>
            <a:off x="6572264" y="4621421"/>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利润空间</a:t>
            </a:r>
            <a:endParaRPr lang="en-US" altLang="zh-CN" sz="1400" b="1" dirty="0">
              <a:solidFill>
                <a:schemeClr val="bg2">
                  <a:lumMod val="50000"/>
                </a:schemeClr>
              </a:solidFill>
              <a:ea typeface="宋体" charset="-122"/>
            </a:endParaRPr>
          </a:p>
        </p:txBody>
      </p:sp>
      <p:sp>
        <p:nvSpPr>
          <p:cNvPr id="35" name="矩形 34"/>
          <p:cNvSpPr/>
          <p:nvPr/>
        </p:nvSpPr>
        <p:spPr>
          <a:xfrm>
            <a:off x="71406" y="71414"/>
            <a:ext cx="9001156" cy="100010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0"/>
              </a:lnSpc>
              <a:defRPr/>
            </a:pPr>
            <a:r>
              <a:rPr lang="zh-CN" altLang="en-US" sz="4800" b="1" dirty="0" smtClean="0">
                <a:latin typeface="宋体" pitchFamily="2" charset="-122"/>
              </a:rPr>
              <a:t>智慧舒适家居系统的行业渠道</a:t>
            </a:r>
            <a:endParaRPr lang="zh-CN" altLang="en-US" sz="4800" b="1" dirty="0" smtClean="0"/>
          </a:p>
          <a:p>
            <a:pPr algn="ctr">
              <a:defRPr/>
            </a:pPr>
            <a:endParaRPr lang="zh-CN" altLang="en-US" sz="2800" dirty="0">
              <a:solidFill>
                <a:srgbClr val="FF9900"/>
              </a:solidFill>
            </a:endParaRPr>
          </a:p>
        </p:txBody>
      </p:sp>
      <p:sp>
        <p:nvSpPr>
          <p:cNvPr id="40" name="Rectangle 21"/>
          <p:cNvSpPr>
            <a:spLocks noChangeArrowheads="1"/>
          </p:cNvSpPr>
          <p:nvPr/>
        </p:nvSpPr>
        <p:spPr bwMode="gray">
          <a:xfrm>
            <a:off x="3857620" y="5643578"/>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消费者</a:t>
            </a:r>
            <a:endParaRPr lang="en-US" altLang="zh-CN" sz="2400" b="1" dirty="0">
              <a:solidFill>
                <a:srgbClr val="FFFFFF"/>
              </a:solidFill>
              <a:ea typeface="宋体" charset="-122"/>
            </a:endParaRPr>
          </a:p>
        </p:txBody>
      </p:sp>
      <p:sp>
        <p:nvSpPr>
          <p:cNvPr id="42" name="Text Box 27"/>
          <p:cNvSpPr txBox="1">
            <a:spLocks noChangeArrowheads="1"/>
          </p:cNvSpPr>
          <p:nvPr/>
        </p:nvSpPr>
        <p:spPr bwMode="black">
          <a:xfrm>
            <a:off x="770897" y="5214950"/>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品牌质量</a:t>
            </a:r>
            <a:endParaRPr lang="en-US" altLang="zh-CN" sz="1400" b="1" dirty="0">
              <a:solidFill>
                <a:schemeClr val="bg2">
                  <a:lumMod val="50000"/>
                </a:schemeClr>
              </a:solidFill>
              <a:ea typeface="宋体" charset="-122"/>
            </a:endParaRPr>
          </a:p>
        </p:txBody>
      </p:sp>
      <p:sp>
        <p:nvSpPr>
          <p:cNvPr id="43" name="Text Box 32"/>
          <p:cNvSpPr txBox="1">
            <a:spLocks noChangeArrowheads="1"/>
          </p:cNvSpPr>
          <p:nvPr/>
        </p:nvSpPr>
        <p:spPr bwMode="black">
          <a:xfrm>
            <a:off x="6786578" y="5214950"/>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价格服务</a:t>
            </a:r>
            <a:endParaRPr lang="en-US" altLang="zh-CN" sz="1400" b="1" dirty="0">
              <a:solidFill>
                <a:schemeClr val="bg2">
                  <a:lumMod val="50000"/>
                </a:schemeClr>
              </a:solidFill>
              <a:ea typeface="宋体" charset="-122"/>
            </a:endParaRPr>
          </a:p>
        </p:txBody>
      </p:sp>
      <p:sp>
        <p:nvSpPr>
          <p:cNvPr id="46" name="下箭头 45"/>
          <p:cNvSpPr/>
          <p:nvPr/>
        </p:nvSpPr>
        <p:spPr>
          <a:xfrm>
            <a:off x="285720" y="1857364"/>
            <a:ext cx="500066" cy="3857652"/>
          </a:xfrm>
          <a:prstGeom prst="downArrow">
            <a:avLst>
              <a:gd name="adj1" fmla="val 69248"/>
              <a:gd name="adj2" fmla="val 43584"/>
            </a:avLst>
          </a:prstGeom>
          <a:gradFill flip="none" rotWithShape="1">
            <a:gsLst>
              <a:gs pos="0">
                <a:srgbClr val="C00000"/>
              </a:gs>
              <a:gs pos="50000">
                <a:schemeClr val="bg1"/>
              </a:gs>
              <a:gs pos="100000">
                <a:srgbClr val="C00000"/>
              </a:gs>
            </a:gsLst>
            <a:lin ang="16200000" scaled="0"/>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价值传递</a:t>
            </a:r>
            <a:endParaRPr lang="zh-CN" altLang="en-US" dirty="0">
              <a:solidFill>
                <a:schemeClr val="tx1"/>
              </a:solidFill>
            </a:endParaRPr>
          </a:p>
        </p:txBody>
      </p:sp>
      <p:sp>
        <p:nvSpPr>
          <p:cNvPr id="150735" name="AutoShape 17"/>
          <p:cNvSpPr>
            <a:spLocks noChangeArrowheads="1"/>
          </p:cNvSpPr>
          <p:nvPr/>
        </p:nvSpPr>
        <p:spPr bwMode="gray">
          <a:xfrm>
            <a:off x="3857620" y="1714488"/>
            <a:ext cx="1449393" cy="706445"/>
          </a:xfrm>
          <a:prstGeom prst="can">
            <a:avLst>
              <a:gd name="adj" fmla="val 36644"/>
            </a:avLst>
          </a:prstGeom>
          <a:solidFill>
            <a:schemeClr val="accent1"/>
          </a:solidFill>
          <a:ln w="9525">
            <a:noFill/>
            <a:round/>
            <a:headEnd/>
            <a:tailEnd/>
          </a:ln>
        </p:spPr>
        <p:txBody>
          <a:bodyPr wrap="none" anchor="ctr"/>
          <a:lstStyle/>
          <a:p>
            <a:endParaRPr lang="zh-CN" altLang="en-US">
              <a:ea typeface="宋体" charset="-122"/>
            </a:endParaRPr>
          </a:p>
        </p:txBody>
      </p:sp>
      <p:sp>
        <p:nvSpPr>
          <p:cNvPr id="150740" name="Rectangle 22"/>
          <p:cNvSpPr>
            <a:spLocks noChangeArrowheads="1"/>
          </p:cNvSpPr>
          <p:nvPr/>
        </p:nvSpPr>
        <p:spPr bwMode="gray">
          <a:xfrm>
            <a:off x="3817938" y="2000240"/>
            <a:ext cx="1635125" cy="400110"/>
          </a:xfrm>
          <a:prstGeom prst="rect">
            <a:avLst/>
          </a:prstGeom>
          <a:noFill/>
          <a:ln w="9525" algn="ctr">
            <a:noFill/>
            <a:miter lim="800000"/>
            <a:headEnd/>
            <a:tailEnd/>
          </a:ln>
        </p:spPr>
        <p:txBody>
          <a:bodyPr>
            <a:spAutoFit/>
          </a:bodyPr>
          <a:lstStyle/>
          <a:p>
            <a:pPr algn="ctr" eaLnBrk="0" hangingPunct="0"/>
            <a:r>
              <a:rPr lang="zh-CN" altLang="en-US" sz="2000" b="1" dirty="0" smtClean="0">
                <a:solidFill>
                  <a:srgbClr val="FFFFFF"/>
                </a:solidFill>
                <a:ea typeface="宋体" charset="-122"/>
              </a:rPr>
              <a:t>生产厂家</a:t>
            </a:r>
            <a:endParaRPr lang="en-US" altLang="zh-CN" sz="2000" b="1" dirty="0">
              <a:solidFill>
                <a:srgbClr val="FFFFFF"/>
              </a:solidFill>
              <a:ea typeface="宋体" charset="-122"/>
            </a:endParaRPr>
          </a:p>
        </p:txBody>
      </p:sp>
      <p:sp>
        <p:nvSpPr>
          <p:cNvPr id="45" name="下箭头 44"/>
          <p:cNvSpPr/>
          <p:nvPr/>
        </p:nvSpPr>
        <p:spPr>
          <a:xfrm>
            <a:off x="285720" y="-2500354"/>
            <a:ext cx="500066" cy="2357454"/>
          </a:xfrm>
          <a:prstGeom prst="downArrow">
            <a:avLst>
              <a:gd name="adj1" fmla="val 69248"/>
              <a:gd name="adj2" fmla="val 43584"/>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价值传递</a:t>
            </a:r>
            <a:endParaRPr lang="zh-CN" altLang="en-US" dirty="0">
              <a:solidFill>
                <a:schemeClr val="tx1"/>
              </a:solidFill>
            </a:endParaRPr>
          </a:p>
        </p:txBody>
      </p:sp>
      <p:sp>
        <p:nvSpPr>
          <p:cNvPr id="48" name="矩形 47"/>
          <p:cNvSpPr/>
          <p:nvPr/>
        </p:nvSpPr>
        <p:spPr>
          <a:xfrm>
            <a:off x="3357554" y="6215082"/>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设计</a:t>
            </a:r>
            <a:endParaRPr lang="zh-CN" altLang="en-US" dirty="0"/>
          </a:p>
        </p:txBody>
      </p:sp>
      <p:sp>
        <p:nvSpPr>
          <p:cNvPr id="49" name="矩形 48"/>
          <p:cNvSpPr/>
          <p:nvPr/>
        </p:nvSpPr>
        <p:spPr>
          <a:xfrm>
            <a:off x="4071934" y="6215082"/>
            <a:ext cx="1143008"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设备销售</a:t>
            </a:r>
            <a:endParaRPr lang="zh-CN" altLang="en-US" dirty="0"/>
          </a:p>
        </p:txBody>
      </p:sp>
      <p:sp>
        <p:nvSpPr>
          <p:cNvPr id="50" name="矩形 49"/>
          <p:cNvSpPr/>
          <p:nvPr/>
        </p:nvSpPr>
        <p:spPr>
          <a:xfrm>
            <a:off x="5214942" y="6215082"/>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安装</a:t>
            </a:r>
            <a:endParaRPr lang="zh-CN" altLang="en-US" dirty="0"/>
          </a:p>
        </p:txBody>
      </p:sp>
      <p:sp>
        <p:nvSpPr>
          <p:cNvPr id="51" name="矩形 50"/>
          <p:cNvSpPr/>
          <p:nvPr/>
        </p:nvSpPr>
        <p:spPr>
          <a:xfrm>
            <a:off x="5929322" y="6215082"/>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售后</a:t>
            </a:r>
            <a:endParaRPr lang="zh-CN" altLang="en-US"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1000"/>
                                        <p:tgtEl>
                                          <p:spTgt spid="3"/>
                                        </p:tgtEl>
                                        <p:attrNameLst>
                                          <p:attrName>ppt_x</p:attrName>
                                        </p:attrNameLst>
                                      </p:cBhvr>
                                      <p:tavLst>
                                        <p:tav tm="0">
                                          <p:val>
                                            <p:strVal val="ppt_x"/>
                                          </p:val>
                                        </p:tav>
                                        <p:tav tm="100000">
                                          <p:val>
                                            <p:strVal val="0-ppt_w/2"/>
                                          </p:val>
                                        </p:tav>
                                      </p:tavLst>
                                    </p:anim>
                                    <p:anim calcmode="lin" valueType="num">
                                      <p:cBhvr additive="base">
                                        <p:cTn id="7" dur="1000"/>
                                        <p:tgtEl>
                                          <p:spTgt spid="3"/>
                                        </p:tgtEl>
                                        <p:attrNameLst>
                                          <p:attrName>ppt_y</p:attrName>
                                        </p:attrNameLst>
                                      </p:cBhvr>
                                      <p:tavLst>
                                        <p:tav tm="0">
                                          <p:val>
                                            <p:strVal val="ppt_y"/>
                                          </p:val>
                                        </p:tav>
                                        <p:tav tm="100000">
                                          <p:val>
                                            <p:strVal val="ppt_y"/>
                                          </p:val>
                                        </p:tav>
                                      </p:tavLst>
                                    </p:anim>
                                    <p:set>
                                      <p:cBhvr>
                                        <p:cTn id="8" dur="1" fill="hold">
                                          <p:stCondLst>
                                            <p:cond delay="999"/>
                                          </p:stCondLst>
                                        </p:cTn>
                                        <p:tgtEl>
                                          <p:spTgt spid="3"/>
                                        </p:tgtEl>
                                        <p:attrNameLst>
                                          <p:attrName>style.visibility</p:attrName>
                                        </p:attrNameLst>
                                      </p:cBhvr>
                                      <p:to>
                                        <p:strVal val="hidden"/>
                                      </p:to>
                                    </p:set>
                                  </p:childTnLst>
                                </p:cTn>
                              </p:par>
                              <p:par>
                                <p:cTn id="9" presetID="2" presetClass="exit" presetSubtype="8" fill="hold" grpId="0" nodeType="withEffect">
                                  <p:stCondLst>
                                    <p:cond delay="0"/>
                                  </p:stCondLst>
                                  <p:childTnLst>
                                    <p:anim calcmode="lin" valueType="num">
                                      <p:cBhvr additive="base">
                                        <p:cTn id="10" dur="1000"/>
                                        <p:tgtEl>
                                          <p:spTgt spid="30"/>
                                        </p:tgtEl>
                                        <p:attrNameLst>
                                          <p:attrName>ppt_x</p:attrName>
                                        </p:attrNameLst>
                                      </p:cBhvr>
                                      <p:tavLst>
                                        <p:tav tm="0">
                                          <p:val>
                                            <p:strVal val="ppt_x"/>
                                          </p:val>
                                        </p:tav>
                                        <p:tav tm="100000">
                                          <p:val>
                                            <p:strVal val="0-ppt_w/2"/>
                                          </p:val>
                                        </p:tav>
                                      </p:tavLst>
                                    </p:anim>
                                    <p:anim calcmode="lin" valueType="num">
                                      <p:cBhvr additive="base">
                                        <p:cTn id="11" dur="1000"/>
                                        <p:tgtEl>
                                          <p:spTgt spid="30"/>
                                        </p:tgtEl>
                                        <p:attrNameLst>
                                          <p:attrName>ppt_y</p:attrName>
                                        </p:attrNameLst>
                                      </p:cBhvr>
                                      <p:tavLst>
                                        <p:tav tm="0">
                                          <p:val>
                                            <p:strVal val="ppt_y"/>
                                          </p:val>
                                        </p:tav>
                                        <p:tav tm="100000">
                                          <p:val>
                                            <p:strVal val="ppt_y"/>
                                          </p:val>
                                        </p:tav>
                                      </p:tavLst>
                                    </p:anim>
                                    <p:set>
                                      <p:cBhvr>
                                        <p:cTn id="12" dur="1" fill="hold">
                                          <p:stCondLst>
                                            <p:cond delay="999"/>
                                          </p:stCondLst>
                                        </p:cTn>
                                        <p:tgtEl>
                                          <p:spTgt spid="30"/>
                                        </p:tgtEl>
                                        <p:attrNameLst>
                                          <p:attrName>style.visibility</p:attrName>
                                        </p:attrNameLst>
                                      </p:cBhvr>
                                      <p:to>
                                        <p:strVal val="hidden"/>
                                      </p:to>
                                    </p:set>
                                  </p:childTnLst>
                                </p:cTn>
                              </p:par>
                              <p:par>
                                <p:cTn id="13" presetID="2" presetClass="exit" presetSubtype="8" fill="hold" grpId="0" nodeType="withEffect">
                                  <p:stCondLst>
                                    <p:cond delay="0"/>
                                  </p:stCondLst>
                                  <p:childTnLst>
                                    <p:anim calcmode="lin" valueType="num">
                                      <p:cBhvr additive="base">
                                        <p:cTn id="14" dur="1000"/>
                                        <p:tgtEl>
                                          <p:spTgt spid="25"/>
                                        </p:tgtEl>
                                        <p:attrNameLst>
                                          <p:attrName>ppt_x</p:attrName>
                                        </p:attrNameLst>
                                      </p:cBhvr>
                                      <p:tavLst>
                                        <p:tav tm="0">
                                          <p:val>
                                            <p:strVal val="ppt_x"/>
                                          </p:val>
                                        </p:tav>
                                        <p:tav tm="100000">
                                          <p:val>
                                            <p:strVal val="0-ppt_w/2"/>
                                          </p:val>
                                        </p:tav>
                                      </p:tavLst>
                                    </p:anim>
                                    <p:anim calcmode="lin" valueType="num">
                                      <p:cBhvr additive="base">
                                        <p:cTn id="15" dur="1000"/>
                                        <p:tgtEl>
                                          <p:spTgt spid="25"/>
                                        </p:tgtEl>
                                        <p:attrNameLst>
                                          <p:attrName>ppt_y</p:attrName>
                                        </p:attrNameLst>
                                      </p:cBhvr>
                                      <p:tavLst>
                                        <p:tav tm="0">
                                          <p:val>
                                            <p:strVal val="ppt_y"/>
                                          </p:val>
                                        </p:tav>
                                        <p:tav tm="100000">
                                          <p:val>
                                            <p:strVal val="ppt_y"/>
                                          </p:val>
                                        </p:tav>
                                      </p:tavLst>
                                    </p:anim>
                                    <p:set>
                                      <p:cBhvr>
                                        <p:cTn id="16" dur="1" fill="hold">
                                          <p:stCondLst>
                                            <p:cond delay="999"/>
                                          </p:stCondLst>
                                        </p:cTn>
                                        <p:tgtEl>
                                          <p:spTgt spid="25"/>
                                        </p:tgtEl>
                                        <p:attrNameLst>
                                          <p:attrName>style.visibility</p:attrName>
                                        </p:attrNameLst>
                                      </p:cBhvr>
                                      <p:to>
                                        <p:strVal val="hidden"/>
                                      </p:to>
                                    </p:set>
                                  </p:childTnLst>
                                </p:cTn>
                              </p:par>
                              <p:par>
                                <p:cTn id="17" presetID="2" presetClass="exit" presetSubtype="8" fill="hold" grpId="0" nodeType="withEffect">
                                  <p:stCondLst>
                                    <p:cond delay="0"/>
                                  </p:stCondLst>
                                  <p:childTnLst>
                                    <p:anim calcmode="lin" valueType="num">
                                      <p:cBhvr additive="base">
                                        <p:cTn id="18" dur="1000"/>
                                        <p:tgtEl>
                                          <p:spTgt spid="150720"/>
                                        </p:tgtEl>
                                        <p:attrNameLst>
                                          <p:attrName>ppt_x</p:attrName>
                                        </p:attrNameLst>
                                      </p:cBhvr>
                                      <p:tavLst>
                                        <p:tav tm="0">
                                          <p:val>
                                            <p:strVal val="ppt_x"/>
                                          </p:val>
                                        </p:tav>
                                        <p:tav tm="100000">
                                          <p:val>
                                            <p:strVal val="0-ppt_w/2"/>
                                          </p:val>
                                        </p:tav>
                                      </p:tavLst>
                                    </p:anim>
                                    <p:anim calcmode="lin" valueType="num">
                                      <p:cBhvr additive="base">
                                        <p:cTn id="19" dur="1000"/>
                                        <p:tgtEl>
                                          <p:spTgt spid="150720"/>
                                        </p:tgtEl>
                                        <p:attrNameLst>
                                          <p:attrName>ppt_y</p:attrName>
                                        </p:attrNameLst>
                                      </p:cBhvr>
                                      <p:tavLst>
                                        <p:tav tm="0">
                                          <p:val>
                                            <p:strVal val="ppt_y"/>
                                          </p:val>
                                        </p:tav>
                                        <p:tav tm="100000">
                                          <p:val>
                                            <p:strVal val="ppt_y"/>
                                          </p:val>
                                        </p:tav>
                                      </p:tavLst>
                                    </p:anim>
                                    <p:set>
                                      <p:cBhvr>
                                        <p:cTn id="20" dur="1" fill="hold">
                                          <p:stCondLst>
                                            <p:cond delay="999"/>
                                          </p:stCondLst>
                                        </p:cTn>
                                        <p:tgtEl>
                                          <p:spTgt spid="150720"/>
                                        </p:tgtEl>
                                        <p:attrNameLst>
                                          <p:attrName>style.visibility</p:attrName>
                                        </p:attrNameLst>
                                      </p:cBhvr>
                                      <p:to>
                                        <p:strVal val="hidden"/>
                                      </p:to>
                                    </p:set>
                                  </p:childTnLst>
                                </p:cTn>
                              </p:par>
                              <p:par>
                                <p:cTn id="21" presetID="2" presetClass="exit" presetSubtype="8" fill="hold" grpId="0" nodeType="withEffect">
                                  <p:stCondLst>
                                    <p:cond delay="0"/>
                                  </p:stCondLst>
                                  <p:childTnLst>
                                    <p:anim calcmode="lin" valueType="num">
                                      <p:cBhvr additive="base">
                                        <p:cTn id="22" dur="1000"/>
                                        <p:tgtEl>
                                          <p:spTgt spid="31"/>
                                        </p:tgtEl>
                                        <p:attrNameLst>
                                          <p:attrName>ppt_x</p:attrName>
                                        </p:attrNameLst>
                                      </p:cBhvr>
                                      <p:tavLst>
                                        <p:tav tm="0">
                                          <p:val>
                                            <p:strVal val="ppt_x"/>
                                          </p:val>
                                        </p:tav>
                                        <p:tav tm="100000">
                                          <p:val>
                                            <p:strVal val="0-ppt_w/2"/>
                                          </p:val>
                                        </p:tav>
                                      </p:tavLst>
                                    </p:anim>
                                    <p:anim calcmode="lin" valueType="num">
                                      <p:cBhvr additive="base">
                                        <p:cTn id="23" dur="1000"/>
                                        <p:tgtEl>
                                          <p:spTgt spid="31"/>
                                        </p:tgtEl>
                                        <p:attrNameLst>
                                          <p:attrName>ppt_y</p:attrName>
                                        </p:attrNameLst>
                                      </p:cBhvr>
                                      <p:tavLst>
                                        <p:tav tm="0">
                                          <p:val>
                                            <p:strVal val="ppt_y"/>
                                          </p:val>
                                        </p:tav>
                                        <p:tav tm="100000">
                                          <p:val>
                                            <p:strVal val="ppt_y"/>
                                          </p:val>
                                        </p:tav>
                                      </p:tavLst>
                                    </p:anim>
                                    <p:set>
                                      <p:cBhvr>
                                        <p:cTn id="24" dur="1" fill="hold">
                                          <p:stCondLst>
                                            <p:cond delay="999"/>
                                          </p:stCondLst>
                                        </p:cTn>
                                        <p:tgtEl>
                                          <p:spTgt spid="31"/>
                                        </p:tgtEl>
                                        <p:attrNameLst>
                                          <p:attrName>style.visibility</p:attrName>
                                        </p:attrNameLst>
                                      </p:cBhvr>
                                      <p:to>
                                        <p:strVal val="hidden"/>
                                      </p:to>
                                    </p:set>
                                  </p:childTnLst>
                                </p:cTn>
                              </p:par>
                              <p:par>
                                <p:cTn id="25" presetID="2" presetClass="exit" presetSubtype="8" fill="hold" grpId="0" nodeType="withEffect">
                                  <p:stCondLst>
                                    <p:cond delay="0"/>
                                  </p:stCondLst>
                                  <p:childTnLst>
                                    <p:anim calcmode="lin" valueType="num">
                                      <p:cBhvr additive="base">
                                        <p:cTn id="26" dur="1000"/>
                                        <p:tgtEl>
                                          <p:spTgt spid="26"/>
                                        </p:tgtEl>
                                        <p:attrNameLst>
                                          <p:attrName>ppt_x</p:attrName>
                                        </p:attrNameLst>
                                      </p:cBhvr>
                                      <p:tavLst>
                                        <p:tav tm="0">
                                          <p:val>
                                            <p:strVal val="ppt_x"/>
                                          </p:val>
                                        </p:tav>
                                        <p:tav tm="100000">
                                          <p:val>
                                            <p:strVal val="0-ppt_w/2"/>
                                          </p:val>
                                        </p:tav>
                                      </p:tavLst>
                                    </p:anim>
                                    <p:anim calcmode="lin" valueType="num">
                                      <p:cBhvr additive="base">
                                        <p:cTn id="27" dur="1000"/>
                                        <p:tgtEl>
                                          <p:spTgt spid="26"/>
                                        </p:tgtEl>
                                        <p:attrNameLst>
                                          <p:attrName>ppt_y</p:attrName>
                                        </p:attrNameLst>
                                      </p:cBhvr>
                                      <p:tavLst>
                                        <p:tav tm="0">
                                          <p:val>
                                            <p:strVal val="ppt_y"/>
                                          </p:val>
                                        </p:tav>
                                        <p:tav tm="100000">
                                          <p:val>
                                            <p:strVal val="ppt_y"/>
                                          </p:val>
                                        </p:tav>
                                      </p:tavLst>
                                    </p:anim>
                                    <p:set>
                                      <p:cBhvr>
                                        <p:cTn id="28" dur="1" fill="hold">
                                          <p:stCondLst>
                                            <p:cond delay="999"/>
                                          </p:stCondLst>
                                        </p:cTn>
                                        <p:tgtEl>
                                          <p:spTgt spid="26"/>
                                        </p:tgtEl>
                                        <p:attrNameLst>
                                          <p:attrName>style.visibility</p:attrName>
                                        </p:attrNameLst>
                                      </p:cBhvr>
                                      <p:to>
                                        <p:strVal val="hidden"/>
                                      </p:to>
                                    </p:set>
                                  </p:childTnLst>
                                </p:cTn>
                              </p:par>
                              <p:par>
                                <p:cTn id="29" presetID="2" presetClass="exit" presetSubtype="8" fill="hold" grpId="0" nodeType="withEffect">
                                  <p:stCondLst>
                                    <p:cond delay="0"/>
                                  </p:stCondLst>
                                  <p:childTnLst>
                                    <p:anim calcmode="lin" valueType="num">
                                      <p:cBhvr additive="base">
                                        <p:cTn id="30" dur="1000"/>
                                        <p:tgtEl>
                                          <p:spTgt spid="32"/>
                                        </p:tgtEl>
                                        <p:attrNameLst>
                                          <p:attrName>ppt_x</p:attrName>
                                        </p:attrNameLst>
                                      </p:cBhvr>
                                      <p:tavLst>
                                        <p:tav tm="0">
                                          <p:val>
                                            <p:strVal val="ppt_x"/>
                                          </p:val>
                                        </p:tav>
                                        <p:tav tm="100000">
                                          <p:val>
                                            <p:strVal val="0-ppt_w/2"/>
                                          </p:val>
                                        </p:tav>
                                      </p:tavLst>
                                    </p:anim>
                                    <p:anim calcmode="lin" valueType="num">
                                      <p:cBhvr additive="base">
                                        <p:cTn id="31" dur="1000"/>
                                        <p:tgtEl>
                                          <p:spTgt spid="32"/>
                                        </p:tgtEl>
                                        <p:attrNameLst>
                                          <p:attrName>ppt_y</p:attrName>
                                        </p:attrNameLst>
                                      </p:cBhvr>
                                      <p:tavLst>
                                        <p:tav tm="0">
                                          <p:val>
                                            <p:strVal val="ppt_y"/>
                                          </p:val>
                                        </p:tav>
                                        <p:tav tm="100000">
                                          <p:val>
                                            <p:strVal val="ppt_y"/>
                                          </p:val>
                                        </p:tav>
                                      </p:tavLst>
                                    </p:anim>
                                    <p:set>
                                      <p:cBhvr>
                                        <p:cTn id="32" dur="1" fill="hold">
                                          <p:stCondLst>
                                            <p:cond delay="999"/>
                                          </p:stCondLst>
                                        </p:cTn>
                                        <p:tgtEl>
                                          <p:spTgt spid="32"/>
                                        </p:tgtEl>
                                        <p:attrNameLst>
                                          <p:attrName>style.visibility</p:attrName>
                                        </p:attrNameLst>
                                      </p:cBhvr>
                                      <p:to>
                                        <p:strVal val="hidden"/>
                                      </p:to>
                                    </p:set>
                                  </p:childTnLst>
                                </p:cTn>
                              </p:par>
                              <p:par>
                                <p:cTn id="33" presetID="2" presetClass="exit" presetSubtype="8" fill="hold" grpId="0" nodeType="withEffect">
                                  <p:stCondLst>
                                    <p:cond delay="0"/>
                                  </p:stCondLst>
                                  <p:childTnLst>
                                    <p:anim calcmode="lin" valueType="num">
                                      <p:cBhvr additive="base">
                                        <p:cTn id="34" dur="1000"/>
                                        <p:tgtEl>
                                          <p:spTgt spid="27"/>
                                        </p:tgtEl>
                                        <p:attrNameLst>
                                          <p:attrName>ppt_x</p:attrName>
                                        </p:attrNameLst>
                                      </p:cBhvr>
                                      <p:tavLst>
                                        <p:tav tm="0">
                                          <p:val>
                                            <p:strVal val="ppt_x"/>
                                          </p:val>
                                        </p:tav>
                                        <p:tav tm="100000">
                                          <p:val>
                                            <p:strVal val="0-ppt_w/2"/>
                                          </p:val>
                                        </p:tav>
                                      </p:tavLst>
                                    </p:anim>
                                    <p:anim calcmode="lin" valueType="num">
                                      <p:cBhvr additive="base">
                                        <p:cTn id="35" dur="1000"/>
                                        <p:tgtEl>
                                          <p:spTgt spid="27"/>
                                        </p:tgtEl>
                                        <p:attrNameLst>
                                          <p:attrName>ppt_y</p:attrName>
                                        </p:attrNameLst>
                                      </p:cBhvr>
                                      <p:tavLst>
                                        <p:tav tm="0">
                                          <p:val>
                                            <p:strVal val="ppt_y"/>
                                          </p:val>
                                        </p:tav>
                                        <p:tav tm="100000">
                                          <p:val>
                                            <p:strVal val="ppt_y"/>
                                          </p:val>
                                        </p:tav>
                                      </p:tavLst>
                                    </p:anim>
                                    <p:set>
                                      <p:cBhvr>
                                        <p:cTn id="36" dur="1" fill="hold">
                                          <p:stCondLst>
                                            <p:cond delay="999"/>
                                          </p:stCondLst>
                                        </p:cTn>
                                        <p:tgtEl>
                                          <p:spTgt spid="27"/>
                                        </p:tgtEl>
                                        <p:attrNameLst>
                                          <p:attrName>style.visibility</p:attrName>
                                        </p:attrNameLst>
                                      </p:cBhvr>
                                      <p:to>
                                        <p:strVal val="hidden"/>
                                      </p:to>
                                    </p:set>
                                  </p:childTnLst>
                                </p:cTn>
                              </p:par>
                              <p:par>
                                <p:cTn id="37" presetID="2" presetClass="exit" presetSubtype="8" fill="hold" grpId="0" nodeType="withEffect">
                                  <p:stCondLst>
                                    <p:cond delay="0"/>
                                  </p:stCondLst>
                                  <p:childTnLst>
                                    <p:anim calcmode="lin" valueType="num">
                                      <p:cBhvr additive="base">
                                        <p:cTn id="38" dur="1000"/>
                                        <p:tgtEl>
                                          <p:spTgt spid="150721"/>
                                        </p:tgtEl>
                                        <p:attrNameLst>
                                          <p:attrName>ppt_x</p:attrName>
                                        </p:attrNameLst>
                                      </p:cBhvr>
                                      <p:tavLst>
                                        <p:tav tm="0">
                                          <p:val>
                                            <p:strVal val="ppt_x"/>
                                          </p:val>
                                        </p:tav>
                                        <p:tav tm="100000">
                                          <p:val>
                                            <p:strVal val="0-ppt_w/2"/>
                                          </p:val>
                                        </p:tav>
                                      </p:tavLst>
                                    </p:anim>
                                    <p:anim calcmode="lin" valueType="num">
                                      <p:cBhvr additive="base">
                                        <p:cTn id="39" dur="1000"/>
                                        <p:tgtEl>
                                          <p:spTgt spid="150721"/>
                                        </p:tgtEl>
                                        <p:attrNameLst>
                                          <p:attrName>ppt_y</p:attrName>
                                        </p:attrNameLst>
                                      </p:cBhvr>
                                      <p:tavLst>
                                        <p:tav tm="0">
                                          <p:val>
                                            <p:strVal val="ppt_y"/>
                                          </p:val>
                                        </p:tav>
                                        <p:tav tm="100000">
                                          <p:val>
                                            <p:strVal val="ppt_y"/>
                                          </p:val>
                                        </p:tav>
                                      </p:tavLst>
                                    </p:anim>
                                    <p:set>
                                      <p:cBhvr>
                                        <p:cTn id="40" dur="1" fill="hold">
                                          <p:stCondLst>
                                            <p:cond delay="999"/>
                                          </p:stCondLst>
                                        </p:cTn>
                                        <p:tgtEl>
                                          <p:spTgt spid="150721"/>
                                        </p:tgtEl>
                                        <p:attrNameLst>
                                          <p:attrName>style.visibility</p:attrName>
                                        </p:attrNameLst>
                                      </p:cBhvr>
                                      <p:to>
                                        <p:strVal val="hidden"/>
                                      </p:to>
                                    </p:set>
                                  </p:childTnLst>
                                </p:cTn>
                              </p:par>
                              <p:par>
                                <p:cTn id="41" presetID="2" presetClass="exit" presetSubtype="8" fill="hold" grpId="0" nodeType="withEffect">
                                  <p:stCondLst>
                                    <p:cond delay="0"/>
                                  </p:stCondLst>
                                  <p:childTnLst>
                                    <p:anim calcmode="lin" valueType="num">
                                      <p:cBhvr additive="base">
                                        <p:cTn id="42" dur="1000"/>
                                        <p:tgtEl>
                                          <p:spTgt spid="150722"/>
                                        </p:tgtEl>
                                        <p:attrNameLst>
                                          <p:attrName>ppt_x</p:attrName>
                                        </p:attrNameLst>
                                      </p:cBhvr>
                                      <p:tavLst>
                                        <p:tav tm="0">
                                          <p:val>
                                            <p:strVal val="ppt_x"/>
                                          </p:val>
                                        </p:tav>
                                        <p:tav tm="100000">
                                          <p:val>
                                            <p:strVal val="0-ppt_w/2"/>
                                          </p:val>
                                        </p:tav>
                                      </p:tavLst>
                                    </p:anim>
                                    <p:anim calcmode="lin" valueType="num">
                                      <p:cBhvr additive="base">
                                        <p:cTn id="43" dur="1000"/>
                                        <p:tgtEl>
                                          <p:spTgt spid="150722"/>
                                        </p:tgtEl>
                                        <p:attrNameLst>
                                          <p:attrName>ppt_y</p:attrName>
                                        </p:attrNameLst>
                                      </p:cBhvr>
                                      <p:tavLst>
                                        <p:tav tm="0">
                                          <p:val>
                                            <p:strVal val="ppt_y"/>
                                          </p:val>
                                        </p:tav>
                                        <p:tav tm="100000">
                                          <p:val>
                                            <p:strVal val="ppt_y"/>
                                          </p:val>
                                        </p:tav>
                                      </p:tavLst>
                                    </p:anim>
                                    <p:set>
                                      <p:cBhvr>
                                        <p:cTn id="44" dur="1" fill="hold">
                                          <p:stCondLst>
                                            <p:cond delay="999"/>
                                          </p:stCondLst>
                                        </p:cTn>
                                        <p:tgtEl>
                                          <p:spTgt spid="15072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42" presetClass="path" presetSubtype="0" accel="50000" decel="50000" fill="hold" grpId="0" nodeType="clickEffect">
                                  <p:stCondLst>
                                    <p:cond delay="0"/>
                                  </p:stCondLst>
                                  <p:childTnLst>
                                    <p:animMotion origin="layout" path="M 0 0  L 0 0.33295  E" pathEditMode="relative" ptsTypes="">
                                      <p:cBhvr>
                                        <p:cTn id="48" dur="2000" fill="hold"/>
                                        <p:tgtEl>
                                          <p:spTgt spid="150740"/>
                                        </p:tgtEl>
                                        <p:attrNameLst>
                                          <p:attrName>ppt_x</p:attrName>
                                          <p:attrName>ppt_y</p:attrName>
                                        </p:attrNameLst>
                                      </p:cBhvr>
                                    </p:animMotion>
                                  </p:childTnLst>
                                </p:cTn>
                              </p:par>
                              <p:par>
                                <p:cTn id="49" presetID="42" presetClass="path" presetSubtype="0" accel="50000" decel="50000" fill="hold" grpId="0" nodeType="withEffect">
                                  <p:stCondLst>
                                    <p:cond delay="0"/>
                                  </p:stCondLst>
                                  <p:childTnLst>
                                    <p:animMotion origin="layout" path="M -1.66667E-6 -0.01158 L -1.66667E-6 0.32176 " pathEditMode="relative" rAng="0" ptsTypes="AA">
                                      <p:cBhvr>
                                        <p:cTn id="50" dur="2000" fill="hold"/>
                                        <p:tgtEl>
                                          <p:spTgt spid="41"/>
                                        </p:tgtEl>
                                        <p:attrNameLst>
                                          <p:attrName>ppt_x</p:attrName>
                                          <p:attrName>ppt_y</p:attrName>
                                        </p:attrNameLst>
                                      </p:cBhvr>
                                      <p:rCtr x="0" y="167"/>
                                    </p:animMotion>
                                  </p:childTnLst>
                                </p:cTn>
                              </p:par>
                              <p:par>
                                <p:cTn id="51" presetID="42" presetClass="path" presetSubtype="0" accel="50000" decel="50000" fill="hold" grpId="0" nodeType="withEffect">
                                  <p:stCondLst>
                                    <p:cond delay="0"/>
                                  </p:stCondLst>
                                  <p:childTnLst>
                                    <p:animMotion origin="layout" path="M 1.11022E-16 -0.01111 L 1.11022E-16 0.32222 " pathEditMode="relative" rAng="0" ptsTypes="AA">
                                      <p:cBhvr>
                                        <p:cTn id="52" dur="2000" fill="hold"/>
                                        <p:tgtEl>
                                          <p:spTgt spid="29"/>
                                        </p:tgtEl>
                                        <p:attrNameLst>
                                          <p:attrName>ppt_x</p:attrName>
                                          <p:attrName>ppt_y</p:attrName>
                                        </p:attrNameLst>
                                      </p:cBhvr>
                                      <p:rCtr x="0" y="167"/>
                                    </p:animMotion>
                                  </p:childTnLst>
                                </p:cTn>
                              </p:par>
                              <p:par>
                                <p:cTn id="53" presetID="42" presetClass="path" presetSubtype="0" accel="50000" decel="50000" fill="hold" grpId="0" nodeType="withEffect">
                                  <p:stCondLst>
                                    <p:cond delay="0"/>
                                  </p:stCondLst>
                                  <p:childTnLst>
                                    <p:animMotion origin="layout" path="M -4.44444E-6 -0.01111 L -4.44444E-6 0.32222 " pathEditMode="relative" rAng="0" ptsTypes="AA">
                                      <p:cBhvr>
                                        <p:cTn id="54" dur="2000" fill="hold"/>
                                        <p:tgtEl>
                                          <p:spTgt spid="24"/>
                                        </p:tgtEl>
                                        <p:attrNameLst>
                                          <p:attrName>ppt_x</p:attrName>
                                          <p:attrName>ppt_y</p:attrName>
                                        </p:attrNameLst>
                                      </p:cBhvr>
                                      <p:rCtr x="0" y="167"/>
                                    </p:animMotion>
                                  </p:childTnLst>
                                </p:cTn>
                              </p:par>
                              <p:par>
                                <p:cTn id="55" presetID="42" presetClass="path" presetSubtype="0" accel="50000" decel="50000" fill="hold" grpId="0" nodeType="withEffect">
                                  <p:stCondLst>
                                    <p:cond delay="0"/>
                                  </p:stCondLst>
                                  <p:childTnLst>
                                    <p:animMotion origin="layout" path="M -1.66667E-6 -0.01134 L -1.66667E-6 0.32199 " pathEditMode="relative" rAng="0" ptsTypes="AA">
                                      <p:cBhvr>
                                        <p:cTn id="56" dur="2000" fill="hold"/>
                                        <p:tgtEl>
                                          <p:spTgt spid="150735"/>
                                        </p:tgtEl>
                                        <p:attrNameLst>
                                          <p:attrName>ppt_x</p:attrName>
                                          <p:attrName>ppt_y</p:attrName>
                                        </p:attrNameLst>
                                      </p:cBhvr>
                                      <p:rCtr x="0" y="167"/>
                                    </p:animMotion>
                                  </p:childTnLst>
                                </p:cTn>
                              </p:par>
                            </p:childTnLst>
                          </p:cTn>
                        </p:par>
                      </p:childTnLst>
                    </p:cTn>
                  </p:par>
                  <p:par>
                    <p:cTn id="57" fill="hold">
                      <p:stCondLst>
                        <p:cond delay="indefinite"/>
                      </p:stCondLst>
                      <p:childTnLst>
                        <p:par>
                          <p:cTn id="58" fill="hold">
                            <p:stCondLst>
                              <p:cond delay="0"/>
                            </p:stCondLst>
                            <p:childTnLst>
                              <p:par>
                                <p:cTn id="59" presetID="35" presetClass="path" presetSubtype="0" accel="50000" decel="50000" fill="hold" grpId="0" nodeType="clickEffect">
                                  <p:stCondLst>
                                    <p:cond delay="0"/>
                                  </p:stCondLst>
                                  <p:childTnLst>
                                    <p:animMotion origin="layout" path="M 0 0  L -0.25 0  E" pathEditMode="relative" ptsTypes="">
                                      <p:cBhvr>
                                        <p:cTn id="60" dur="2000" fill="hold"/>
                                        <p:tgtEl>
                                          <p:spTgt spid="46"/>
                                        </p:tgtEl>
                                        <p:attrNameLst>
                                          <p:attrName>ppt_x</p:attrName>
                                          <p:attrName>ppt_y</p:attrName>
                                        </p:attrNameLst>
                                      </p:cBhvr>
                                    </p:animMotion>
                                  </p:childTnLst>
                                </p:cTn>
                              </p:par>
                              <p:par>
                                <p:cTn id="61" presetID="42" presetClass="path" presetSubtype="0" accel="50000" decel="50000" fill="hold" grpId="0" nodeType="withEffect">
                                  <p:stCondLst>
                                    <p:cond delay="0"/>
                                  </p:stCondLst>
                                  <p:childTnLst>
                                    <p:animMotion origin="layout" path="M 3.88889E-6 -4.81481E-6 L 0.00104 0.92385 " pathEditMode="relative" rAng="0" ptsTypes="AA">
                                      <p:cBhvr>
                                        <p:cTn id="62" dur="2000" fill="hold"/>
                                        <p:tgtEl>
                                          <p:spTgt spid="45"/>
                                        </p:tgtEl>
                                        <p:attrNameLst>
                                          <p:attrName>ppt_x</p:attrName>
                                          <p:attrName>ppt_y</p:attrName>
                                        </p:attrNameLst>
                                      </p:cBhvr>
                                      <p:rCtr x="1" y="462"/>
                                    </p:animMotion>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2000" fill="hold"/>
                                        <p:tgtEl>
                                          <p:spTgt spid="47"/>
                                        </p:tgtEl>
                                        <p:attrNameLst>
                                          <p:attrName>ppt_x</p:attrName>
                                        </p:attrNameLst>
                                      </p:cBhvr>
                                      <p:tavLst>
                                        <p:tav tm="0">
                                          <p:val>
                                            <p:strVal val="#ppt_x"/>
                                          </p:val>
                                        </p:tav>
                                        <p:tav tm="100000">
                                          <p:val>
                                            <p:strVal val="#ppt_x"/>
                                          </p:val>
                                        </p:tav>
                                      </p:tavLst>
                                    </p:anim>
                                    <p:anim calcmode="lin" valueType="num">
                                      <p:cBhvr additive="base">
                                        <p:cTn id="68" dur="2000" fill="hold"/>
                                        <p:tgtEl>
                                          <p:spTgt spid="4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2000" fill="hold"/>
                                        <p:tgtEl>
                                          <p:spTgt spid="48"/>
                                        </p:tgtEl>
                                        <p:attrNameLst>
                                          <p:attrName>ppt_x</p:attrName>
                                        </p:attrNameLst>
                                      </p:cBhvr>
                                      <p:tavLst>
                                        <p:tav tm="0">
                                          <p:val>
                                            <p:strVal val="#ppt_x"/>
                                          </p:val>
                                        </p:tav>
                                        <p:tav tm="100000">
                                          <p:val>
                                            <p:strVal val="#ppt_x"/>
                                          </p:val>
                                        </p:tav>
                                      </p:tavLst>
                                    </p:anim>
                                    <p:anim calcmode="lin" valueType="num">
                                      <p:cBhvr additive="base">
                                        <p:cTn id="72" dur="2000" fill="hold"/>
                                        <p:tgtEl>
                                          <p:spTgt spid="4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additive="base">
                                        <p:cTn id="75" dur="2000" fill="hold"/>
                                        <p:tgtEl>
                                          <p:spTgt spid="49"/>
                                        </p:tgtEl>
                                        <p:attrNameLst>
                                          <p:attrName>ppt_x</p:attrName>
                                        </p:attrNameLst>
                                      </p:cBhvr>
                                      <p:tavLst>
                                        <p:tav tm="0">
                                          <p:val>
                                            <p:strVal val="#ppt_x"/>
                                          </p:val>
                                        </p:tav>
                                        <p:tav tm="100000">
                                          <p:val>
                                            <p:strVal val="#ppt_x"/>
                                          </p:val>
                                        </p:tav>
                                      </p:tavLst>
                                    </p:anim>
                                    <p:anim calcmode="lin" valueType="num">
                                      <p:cBhvr additive="base">
                                        <p:cTn id="76" dur="2000" fill="hold"/>
                                        <p:tgtEl>
                                          <p:spTgt spid="4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2000" fill="hold"/>
                                        <p:tgtEl>
                                          <p:spTgt spid="50"/>
                                        </p:tgtEl>
                                        <p:attrNameLst>
                                          <p:attrName>ppt_x</p:attrName>
                                        </p:attrNameLst>
                                      </p:cBhvr>
                                      <p:tavLst>
                                        <p:tav tm="0">
                                          <p:val>
                                            <p:strVal val="#ppt_x"/>
                                          </p:val>
                                        </p:tav>
                                        <p:tav tm="100000">
                                          <p:val>
                                            <p:strVal val="#ppt_x"/>
                                          </p:val>
                                        </p:tav>
                                      </p:tavLst>
                                    </p:anim>
                                    <p:anim calcmode="lin" valueType="num">
                                      <p:cBhvr additive="base">
                                        <p:cTn id="80" dur="2000" fill="hold"/>
                                        <p:tgtEl>
                                          <p:spTgt spid="5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additive="base">
                                        <p:cTn id="83" dur="2000" fill="hold"/>
                                        <p:tgtEl>
                                          <p:spTgt spid="51"/>
                                        </p:tgtEl>
                                        <p:attrNameLst>
                                          <p:attrName>ppt_x</p:attrName>
                                        </p:attrNameLst>
                                      </p:cBhvr>
                                      <p:tavLst>
                                        <p:tav tm="0">
                                          <p:val>
                                            <p:strVal val="#ppt_x"/>
                                          </p:val>
                                        </p:tav>
                                        <p:tav tm="100000">
                                          <p:val>
                                            <p:strVal val="#ppt_x"/>
                                          </p:val>
                                        </p:tav>
                                      </p:tavLst>
                                    </p:anim>
                                    <p:anim calcmode="lin" valueType="num">
                                      <p:cBhvr additive="base">
                                        <p:cTn id="84" dur="20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1" grpId="0" animBg="1"/>
      <p:bldP spid="150720" grpId="0" animBg="1"/>
      <p:bldP spid="150721" grpId="0" animBg="1"/>
      <p:bldP spid="150722" grpId="0" animBg="1"/>
      <p:bldP spid="24" grpId="0"/>
      <p:bldP spid="25" grpId="0"/>
      <p:bldP spid="26" grpId="0"/>
      <p:bldP spid="27" grpId="0"/>
      <p:bldP spid="29" grpId="0"/>
      <p:bldP spid="30" grpId="0"/>
      <p:bldP spid="31" grpId="0"/>
      <p:bldP spid="32" grpId="0"/>
      <p:bldP spid="46" grpId="0" animBg="1"/>
      <p:bldP spid="150735" grpId="0" animBg="1"/>
      <p:bldP spid="150740" grpId="0"/>
      <p:bldP spid="45" grpId="0" animBg="1"/>
      <p:bldP spid="48" grpId="0" animBg="1"/>
      <p:bldP spid="49" grpId="0" animBg="1"/>
      <p:bldP spid="50" grpId="0" animBg="1"/>
      <p:bldP spid="5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2643174" y="6215082"/>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咨询</a:t>
            </a:r>
            <a:endParaRPr lang="zh-CN" altLang="en-US" dirty="0"/>
          </a:p>
        </p:txBody>
      </p:sp>
      <p:sp>
        <p:nvSpPr>
          <p:cNvPr id="41" name="Line 2"/>
          <p:cNvSpPr>
            <a:spLocks noChangeShapeType="1"/>
          </p:cNvSpPr>
          <p:nvPr/>
        </p:nvSpPr>
        <p:spPr bwMode="black">
          <a:xfrm>
            <a:off x="492154" y="4500570"/>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39" name="Line 5"/>
          <p:cNvSpPr>
            <a:spLocks noChangeShapeType="1"/>
          </p:cNvSpPr>
          <p:nvPr/>
        </p:nvSpPr>
        <p:spPr bwMode="black">
          <a:xfrm>
            <a:off x="500034" y="5715016"/>
            <a:ext cx="8294688" cy="0"/>
          </a:xfrm>
          <a:prstGeom prst="line">
            <a:avLst/>
          </a:prstGeom>
          <a:noFill/>
          <a:ln w="9525">
            <a:solidFill>
              <a:schemeClr val="tx1"/>
            </a:solidFill>
            <a:prstDash val="dash"/>
            <a:round/>
            <a:headEnd/>
            <a:tailEnd/>
          </a:ln>
        </p:spPr>
        <p:txBody>
          <a:bodyPr wrap="none" anchor="ctr"/>
          <a:lstStyle/>
          <a:p>
            <a:endParaRPr lang="zh-CN" altLang="en-US"/>
          </a:p>
        </p:txBody>
      </p:sp>
      <p:grpSp>
        <p:nvGrpSpPr>
          <p:cNvPr id="2" name="Group 8"/>
          <p:cNvGrpSpPr>
            <a:grpSpLocks/>
          </p:cNvGrpSpPr>
          <p:nvPr/>
        </p:nvGrpSpPr>
        <p:grpSpPr bwMode="auto">
          <a:xfrm>
            <a:off x="2714612" y="4786322"/>
            <a:ext cx="3857652" cy="1428760"/>
            <a:chOff x="394" y="2571"/>
            <a:chExt cx="2347" cy="871"/>
          </a:xfrm>
        </p:grpSpPr>
        <p:sp>
          <p:nvSpPr>
            <p:cNvPr id="37"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38"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150687" name="Rectangle 159"/>
          <p:cNvSpPr>
            <a:spLocks noGrp="1" noChangeArrowheads="1"/>
          </p:cNvSpPr>
          <p:nvPr>
            <p:ph type="title"/>
          </p:nvPr>
        </p:nvSpPr>
        <p:spPr bwMode="auto">
          <a:xfrm>
            <a:off x="0" y="76200"/>
            <a:ext cx="9144000" cy="923908"/>
          </a:xfrm>
          <a:noFill/>
          <a:ln>
            <a:miter lim="800000"/>
            <a:headEnd/>
            <a:tailEnd/>
          </a:ln>
        </p:spPr>
        <p:txBody>
          <a:bodyPr vert="horz" wrap="square" lIns="91440" tIns="45720" rIns="91440" bIns="45720" numCol="1" anchor="t" anchorCtr="0" compatLnSpc="1">
            <a:prstTxWarp prst="textNoShape">
              <a:avLst/>
            </a:prstTxWarp>
          </a:bodyPr>
          <a:lstStyle/>
          <a:p>
            <a:pPr algn="ctr"/>
            <a:r>
              <a:rPr lang="zh-CN" altLang="en-US" sz="2400" b="0" dirty="0">
                <a:solidFill>
                  <a:schemeClr val="bg1"/>
                </a:solidFill>
                <a:ea typeface="黑体" pitchFamily="2" charset="-122"/>
              </a:rPr>
              <a:t>单击此处添加标题</a:t>
            </a:r>
          </a:p>
        </p:txBody>
      </p:sp>
      <p:sp>
        <p:nvSpPr>
          <p:cNvPr id="150723" name="Line 5"/>
          <p:cNvSpPr>
            <a:spLocks noChangeShapeType="1"/>
          </p:cNvSpPr>
          <p:nvPr/>
        </p:nvSpPr>
        <p:spPr bwMode="black">
          <a:xfrm>
            <a:off x="492125" y="4997450"/>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7" name="AutoShape 6"/>
          <p:cNvSpPr>
            <a:spLocks noChangeArrowheads="1"/>
          </p:cNvSpPr>
          <p:nvPr/>
        </p:nvSpPr>
        <p:spPr bwMode="gray">
          <a:xfrm>
            <a:off x="2905125" y="4125908"/>
            <a:ext cx="3448050" cy="1239837"/>
          </a:xfrm>
          <a:prstGeom prst="can">
            <a:avLst>
              <a:gd name="adj" fmla="val 50000"/>
            </a:avLst>
          </a:prstGeom>
          <a:gradFill rotWithShape="1">
            <a:gsLst>
              <a:gs pos="0">
                <a:schemeClr val="accent1">
                  <a:gamma/>
                  <a:shade val="36078"/>
                  <a:invGamma/>
                </a:schemeClr>
              </a:gs>
              <a:gs pos="50000">
                <a:schemeClr val="accent1"/>
              </a:gs>
              <a:gs pos="100000">
                <a:schemeClr val="accent1">
                  <a:gamma/>
                  <a:shade val="3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8" name="Oval 7"/>
          <p:cNvSpPr>
            <a:spLocks noChangeArrowheads="1"/>
          </p:cNvSpPr>
          <p:nvPr/>
        </p:nvSpPr>
        <p:spPr bwMode="gray">
          <a:xfrm>
            <a:off x="2897188" y="4133845"/>
            <a:ext cx="3455987" cy="612775"/>
          </a:xfrm>
          <a:prstGeom prst="ellipse">
            <a:avLst/>
          </a:prstGeom>
          <a:gradFill rotWithShape="1">
            <a:gsLst>
              <a:gs pos="0">
                <a:schemeClr val="accent1">
                  <a:gamma/>
                  <a:shade val="49804"/>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sp>
        <p:nvSpPr>
          <p:cNvPr id="150739" name="Rectangle 21"/>
          <p:cNvSpPr>
            <a:spLocks noChangeArrowheads="1"/>
          </p:cNvSpPr>
          <p:nvPr/>
        </p:nvSpPr>
        <p:spPr bwMode="gray">
          <a:xfrm>
            <a:off x="3817938" y="4857760"/>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工程商</a:t>
            </a:r>
            <a:endParaRPr lang="en-US" altLang="zh-CN" sz="2400" b="1" dirty="0">
              <a:solidFill>
                <a:srgbClr val="FFFFFF"/>
              </a:solidFill>
              <a:ea typeface="宋体" charset="-122"/>
            </a:endParaRPr>
          </a:p>
        </p:txBody>
      </p:sp>
      <p:sp>
        <p:nvSpPr>
          <p:cNvPr id="24" name="Text Box 23"/>
          <p:cNvSpPr txBox="1">
            <a:spLocks noChangeArrowheads="1"/>
          </p:cNvSpPr>
          <p:nvPr/>
        </p:nvSpPr>
        <p:spPr bwMode="black">
          <a:xfrm>
            <a:off x="1890713" y="3983047"/>
            <a:ext cx="1374094"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价格成本科技</a:t>
            </a:r>
            <a:endParaRPr lang="en-US" altLang="zh-CN" sz="1400" b="1" dirty="0">
              <a:solidFill>
                <a:schemeClr val="bg2">
                  <a:lumMod val="50000"/>
                </a:schemeClr>
              </a:solidFill>
              <a:ea typeface="宋体" charset="-122"/>
            </a:endParaRPr>
          </a:p>
        </p:txBody>
      </p:sp>
      <p:sp>
        <p:nvSpPr>
          <p:cNvPr id="28" name="Text Box 27"/>
          <p:cNvSpPr txBox="1">
            <a:spLocks noChangeArrowheads="1"/>
          </p:cNvSpPr>
          <p:nvPr/>
        </p:nvSpPr>
        <p:spPr bwMode="black">
          <a:xfrm>
            <a:off x="1000100" y="4621421"/>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客户需求</a:t>
            </a:r>
            <a:endParaRPr lang="en-US" altLang="zh-CN" sz="1400" b="1" dirty="0">
              <a:solidFill>
                <a:schemeClr val="bg2">
                  <a:lumMod val="50000"/>
                </a:schemeClr>
              </a:solidFill>
              <a:ea typeface="宋体" charset="-122"/>
            </a:endParaRPr>
          </a:p>
        </p:txBody>
      </p:sp>
      <p:sp>
        <p:nvSpPr>
          <p:cNvPr id="29" name="Text Box 28"/>
          <p:cNvSpPr txBox="1">
            <a:spLocks noChangeArrowheads="1"/>
          </p:cNvSpPr>
          <p:nvPr/>
        </p:nvSpPr>
        <p:spPr bwMode="black">
          <a:xfrm>
            <a:off x="5510213" y="3983047"/>
            <a:ext cx="1553630"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产品质量和服务</a:t>
            </a:r>
            <a:endParaRPr lang="en-US" altLang="zh-CN" sz="1400" b="1" dirty="0">
              <a:solidFill>
                <a:schemeClr val="bg2">
                  <a:lumMod val="50000"/>
                </a:schemeClr>
              </a:solidFill>
              <a:ea typeface="宋体" charset="-122"/>
            </a:endParaRPr>
          </a:p>
        </p:txBody>
      </p:sp>
      <p:sp>
        <p:nvSpPr>
          <p:cNvPr id="33" name="Text Box 32"/>
          <p:cNvSpPr txBox="1">
            <a:spLocks noChangeArrowheads="1"/>
          </p:cNvSpPr>
          <p:nvPr/>
        </p:nvSpPr>
        <p:spPr bwMode="black">
          <a:xfrm>
            <a:off x="6572264" y="4621421"/>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利润空间</a:t>
            </a:r>
            <a:endParaRPr lang="en-US" altLang="zh-CN" sz="1400" b="1" dirty="0">
              <a:solidFill>
                <a:schemeClr val="bg2">
                  <a:lumMod val="50000"/>
                </a:schemeClr>
              </a:solidFill>
              <a:ea typeface="宋体" charset="-122"/>
            </a:endParaRPr>
          </a:p>
        </p:txBody>
      </p:sp>
      <p:sp>
        <p:nvSpPr>
          <p:cNvPr id="35" name="矩形 34"/>
          <p:cNvSpPr/>
          <p:nvPr/>
        </p:nvSpPr>
        <p:spPr>
          <a:xfrm>
            <a:off x="71406" y="71414"/>
            <a:ext cx="9001156" cy="100010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0"/>
              </a:lnSpc>
              <a:defRPr/>
            </a:pPr>
            <a:r>
              <a:rPr lang="zh-CN" altLang="en-US" sz="4800" b="1" dirty="0" smtClean="0">
                <a:latin typeface="宋体" pitchFamily="2" charset="-122"/>
              </a:rPr>
              <a:t>智慧舒适家居系统的行业渠道</a:t>
            </a:r>
            <a:endParaRPr lang="zh-CN" altLang="en-US" sz="4800" b="1" dirty="0" smtClean="0"/>
          </a:p>
          <a:p>
            <a:pPr algn="ctr">
              <a:defRPr/>
            </a:pPr>
            <a:endParaRPr lang="zh-CN" altLang="en-US" sz="2800" dirty="0">
              <a:solidFill>
                <a:srgbClr val="FF9900"/>
              </a:solidFill>
            </a:endParaRPr>
          </a:p>
        </p:txBody>
      </p:sp>
      <p:sp>
        <p:nvSpPr>
          <p:cNvPr id="40" name="Rectangle 21"/>
          <p:cNvSpPr>
            <a:spLocks noChangeArrowheads="1"/>
          </p:cNvSpPr>
          <p:nvPr/>
        </p:nvSpPr>
        <p:spPr bwMode="gray">
          <a:xfrm>
            <a:off x="3857620" y="5643578"/>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消费者</a:t>
            </a:r>
            <a:endParaRPr lang="en-US" altLang="zh-CN" sz="2400" b="1" dirty="0">
              <a:solidFill>
                <a:srgbClr val="FFFFFF"/>
              </a:solidFill>
              <a:ea typeface="宋体" charset="-122"/>
            </a:endParaRPr>
          </a:p>
        </p:txBody>
      </p:sp>
      <p:sp>
        <p:nvSpPr>
          <p:cNvPr id="42" name="Text Box 27"/>
          <p:cNvSpPr txBox="1">
            <a:spLocks noChangeArrowheads="1"/>
          </p:cNvSpPr>
          <p:nvPr/>
        </p:nvSpPr>
        <p:spPr bwMode="black">
          <a:xfrm>
            <a:off x="770897" y="5214950"/>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品牌质量</a:t>
            </a:r>
            <a:endParaRPr lang="en-US" altLang="zh-CN" sz="1400" b="1" dirty="0">
              <a:solidFill>
                <a:schemeClr val="bg2">
                  <a:lumMod val="50000"/>
                </a:schemeClr>
              </a:solidFill>
              <a:ea typeface="宋体" charset="-122"/>
            </a:endParaRPr>
          </a:p>
        </p:txBody>
      </p:sp>
      <p:sp>
        <p:nvSpPr>
          <p:cNvPr id="43" name="Text Box 32"/>
          <p:cNvSpPr txBox="1">
            <a:spLocks noChangeArrowheads="1"/>
          </p:cNvSpPr>
          <p:nvPr/>
        </p:nvSpPr>
        <p:spPr bwMode="black">
          <a:xfrm>
            <a:off x="6786578" y="5214950"/>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价格服务</a:t>
            </a:r>
            <a:endParaRPr lang="en-US" altLang="zh-CN" sz="1400" b="1" dirty="0">
              <a:solidFill>
                <a:schemeClr val="bg2">
                  <a:lumMod val="50000"/>
                </a:schemeClr>
              </a:solidFill>
              <a:ea typeface="宋体" charset="-122"/>
            </a:endParaRPr>
          </a:p>
        </p:txBody>
      </p:sp>
      <p:sp>
        <p:nvSpPr>
          <p:cNvPr id="150735" name="AutoShape 17"/>
          <p:cNvSpPr>
            <a:spLocks noChangeArrowheads="1"/>
          </p:cNvSpPr>
          <p:nvPr/>
        </p:nvSpPr>
        <p:spPr bwMode="gray">
          <a:xfrm>
            <a:off x="3857620" y="3786190"/>
            <a:ext cx="1449393" cy="706445"/>
          </a:xfrm>
          <a:prstGeom prst="can">
            <a:avLst>
              <a:gd name="adj" fmla="val 36644"/>
            </a:avLst>
          </a:prstGeom>
          <a:solidFill>
            <a:schemeClr val="accent1"/>
          </a:solidFill>
          <a:ln w="9525">
            <a:noFill/>
            <a:round/>
            <a:headEnd/>
            <a:tailEnd/>
          </a:ln>
        </p:spPr>
        <p:txBody>
          <a:bodyPr wrap="none" anchor="ctr"/>
          <a:lstStyle/>
          <a:p>
            <a:endParaRPr lang="zh-CN" altLang="en-US">
              <a:ea typeface="宋体" charset="-122"/>
            </a:endParaRPr>
          </a:p>
        </p:txBody>
      </p:sp>
      <p:sp>
        <p:nvSpPr>
          <p:cNvPr id="150740" name="Rectangle 22"/>
          <p:cNvSpPr>
            <a:spLocks noChangeArrowheads="1"/>
          </p:cNvSpPr>
          <p:nvPr/>
        </p:nvSpPr>
        <p:spPr bwMode="gray">
          <a:xfrm>
            <a:off x="3817938" y="4071942"/>
            <a:ext cx="1635125" cy="400110"/>
          </a:xfrm>
          <a:prstGeom prst="rect">
            <a:avLst/>
          </a:prstGeom>
          <a:noFill/>
          <a:ln w="9525" algn="ctr">
            <a:noFill/>
            <a:miter lim="800000"/>
            <a:headEnd/>
            <a:tailEnd/>
          </a:ln>
        </p:spPr>
        <p:txBody>
          <a:bodyPr>
            <a:spAutoFit/>
          </a:bodyPr>
          <a:lstStyle/>
          <a:p>
            <a:pPr algn="ctr" eaLnBrk="0" hangingPunct="0"/>
            <a:r>
              <a:rPr lang="zh-CN" altLang="en-US" sz="2000" b="1" dirty="0" smtClean="0">
                <a:solidFill>
                  <a:srgbClr val="FFFFFF"/>
                </a:solidFill>
                <a:ea typeface="宋体" charset="-122"/>
              </a:rPr>
              <a:t>生产厂家</a:t>
            </a:r>
            <a:endParaRPr lang="en-US" altLang="zh-CN" sz="2000" b="1" dirty="0">
              <a:solidFill>
                <a:srgbClr val="FFFFFF"/>
              </a:solidFill>
              <a:ea typeface="宋体" charset="-122"/>
            </a:endParaRPr>
          </a:p>
        </p:txBody>
      </p:sp>
      <p:sp>
        <p:nvSpPr>
          <p:cNvPr id="45" name="下箭头 44"/>
          <p:cNvSpPr/>
          <p:nvPr/>
        </p:nvSpPr>
        <p:spPr>
          <a:xfrm>
            <a:off x="285720" y="3857628"/>
            <a:ext cx="500066" cy="2357454"/>
          </a:xfrm>
          <a:prstGeom prst="downArrow">
            <a:avLst>
              <a:gd name="adj1" fmla="val 69248"/>
              <a:gd name="adj2" fmla="val 43584"/>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价值传递</a:t>
            </a:r>
            <a:endParaRPr lang="zh-CN" altLang="en-US" dirty="0">
              <a:solidFill>
                <a:schemeClr val="tx1"/>
              </a:solidFill>
            </a:endParaRPr>
          </a:p>
        </p:txBody>
      </p:sp>
      <p:sp>
        <p:nvSpPr>
          <p:cNvPr id="48" name="矩形 47"/>
          <p:cNvSpPr/>
          <p:nvPr/>
        </p:nvSpPr>
        <p:spPr>
          <a:xfrm>
            <a:off x="3357554" y="6215082"/>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设计</a:t>
            </a:r>
            <a:endParaRPr lang="zh-CN" altLang="en-US" dirty="0"/>
          </a:p>
        </p:txBody>
      </p:sp>
      <p:sp>
        <p:nvSpPr>
          <p:cNvPr id="49" name="矩形 48"/>
          <p:cNvSpPr/>
          <p:nvPr/>
        </p:nvSpPr>
        <p:spPr>
          <a:xfrm>
            <a:off x="4071934" y="6215082"/>
            <a:ext cx="1143008"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设备销售</a:t>
            </a:r>
            <a:endParaRPr lang="zh-CN" altLang="en-US" dirty="0"/>
          </a:p>
        </p:txBody>
      </p:sp>
      <p:sp>
        <p:nvSpPr>
          <p:cNvPr id="50" name="矩形 49"/>
          <p:cNvSpPr/>
          <p:nvPr/>
        </p:nvSpPr>
        <p:spPr>
          <a:xfrm>
            <a:off x="5214942" y="6215082"/>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安装</a:t>
            </a:r>
            <a:endParaRPr lang="zh-CN" altLang="en-US" dirty="0"/>
          </a:p>
        </p:txBody>
      </p:sp>
      <p:sp>
        <p:nvSpPr>
          <p:cNvPr id="51" name="矩形 50"/>
          <p:cNvSpPr/>
          <p:nvPr/>
        </p:nvSpPr>
        <p:spPr>
          <a:xfrm>
            <a:off x="5929322" y="6215082"/>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售后</a:t>
            </a:r>
            <a:endParaRPr lang="zh-CN" altLang="en-US"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grpId="0" nodeType="withEffect">
                                  <p:stCondLst>
                                    <p:cond delay="0"/>
                                  </p:stCondLst>
                                  <p:childTnLst>
                                    <p:animMotion origin="layout" path="M 0 0  L 0 -0.33302  E" pathEditMode="relative" ptsTypes="">
                                      <p:cBhvr>
                                        <p:cTn id="6" dur="2000" fill="hold"/>
                                        <p:tgtEl>
                                          <p:spTgt spid="47"/>
                                        </p:tgtEl>
                                        <p:attrNameLst>
                                          <p:attrName>ppt_x</p:attrName>
                                          <p:attrName>ppt_y</p:attrName>
                                        </p:attrNameLst>
                                      </p:cBhvr>
                                    </p:animMotion>
                                  </p:childTnLst>
                                </p:cTn>
                              </p:par>
                              <p:par>
                                <p:cTn id="7" presetID="64" presetClass="path" presetSubtype="0" accel="50000" decel="50000" fill="hold" grpId="0" nodeType="withEffect">
                                  <p:stCondLst>
                                    <p:cond delay="0"/>
                                  </p:stCondLst>
                                  <p:childTnLst>
                                    <p:animMotion origin="layout" path="M 0 0  L 0 -0.33302  E" pathEditMode="relative" ptsTypes="">
                                      <p:cBhvr>
                                        <p:cTn id="8" dur="2000" fill="hold"/>
                                        <p:tgtEl>
                                          <p:spTgt spid="41"/>
                                        </p:tgtEl>
                                        <p:attrNameLst>
                                          <p:attrName>ppt_x</p:attrName>
                                          <p:attrName>ppt_y</p:attrName>
                                        </p:attrNameLst>
                                      </p:cBhvr>
                                    </p:animMotion>
                                  </p:childTnLst>
                                </p:cTn>
                              </p:par>
                              <p:par>
                                <p:cTn id="9" presetID="64" presetClass="path" presetSubtype="0" accel="50000" decel="50000" fill="hold" grpId="0" nodeType="withEffect">
                                  <p:stCondLst>
                                    <p:cond delay="0"/>
                                  </p:stCondLst>
                                  <p:childTnLst>
                                    <p:animMotion origin="layout" path="M 0 0  L 0 -0.33302  E" pathEditMode="relative" ptsTypes="">
                                      <p:cBhvr>
                                        <p:cTn id="10" dur="2000" fill="hold"/>
                                        <p:tgtEl>
                                          <p:spTgt spid="39"/>
                                        </p:tgtEl>
                                        <p:attrNameLst>
                                          <p:attrName>ppt_x</p:attrName>
                                          <p:attrName>ppt_y</p:attrName>
                                        </p:attrNameLst>
                                      </p:cBhvr>
                                    </p:animMotion>
                                  </p:childTnLst>
                                </p:cTn>
                              </p:par>
                              <p:par>
                                <p:cTn id="11" presetID="64" presetClass="path" presetSubtype="0" accel="50000" decel="50000" fill="hold" nodeType="withEffect">
                                  <p:stCondLst>
                                    <p:cond delay="0"/>
                                  </p:stCondLst>
                                  <p:childTnLst>
                                    <p:animMotion origin="layout" path="M 0 0  L 0 -0.33302  E" pathEditMode="relative" ptsTypes="">
                                      <p:cBhvr>
                                        <p:cTn id="12" dur="2000" fill="hold"/>
                                        <p:tgtEl>
                                          <p:spTgt spid="2"/>
                                        </p:tgtEl>
                                        <p:attrNameLst>
                                          <p:attrName>ppt_x</p:attrName>
                                          <p:attrName>ppt_y</p:attrName>
                                        </p:attrNameLst>
                                      </p:cBhvr>
                                    </p:animMotion>
                                  </p:childTnLst>
                                </p:cTn>
                              </p:par>
                              <p:par>
                                <p:cTn id="13" presetID="64" presetClass="path" presetSubtype="0" accel="50000" decel="50000" fill="hold" grpId="0" nodeType="withEffect">
                                  <p:stCondLst>
                                    <p:cond delay="0"/>
                                  </p:stCondLst>
                                  <p:childTnLst>
                                    <p:animMotion origin="layout" path="M 0 0  L 0 -0.33302  E" pathEditMode="relative" ptsTypes="">
                                      <p:cBhvr>
                                        <p:cTn id="14" dur="2000" fill="hold"/>
                                        <p:tgtEl>
                                          <p:spTgt spid="150723"/>
                                        </p:tgtEl>
                                        <p:attrNameLst>
                                          <p:attrName>ppt_x</p:attrName>
                                          <p:attrName>ppt_y</p:attrName>
                                        </p:attrNameLst>
                                      </p:cBhvr>
                                    </p:animMotion>
                                  </p:childTnLst>
                                </p:cTn>
                              </p:par>
                              <p:par>
                                <p:cTn id="15" presetID="64" presetClass="path" presetSubtype="0" accel="50000" decel="50000" fill="hold" grpId="0" nodeType="withEffect">
                                  <p:stCondLst>
                                    <p:cond delay="0"/>
                                  </p:stCondLst>
                                  <p:childTnLst>
                                    <p:animMotion origin="layout" path="M 0 0  L 0 -0.33302  E" pathEditMode="relative" ptsTypes="">
                                      <p:cBhvr>
                                        <p:cTn id="16" dur="2000" fill="hold"/>
                                        <p:tgtEl>
                                          <p:spTgt spid="7"/>
                                        </p:tgtEl>
                                        <p:attrNameLst>
                                          <p:attrName>ppt_x</p:attrName>
                                          <p:attrName>ppt_y</p:attrName>
                                        </p:attrNameLst>
                                      </p:cBhvr>
                                    </p:animMotion>
                                  </p:childTnLst>
                                </p:cTn>
                              </p:par>
                              <p:par>
                                <p:cTn id="17" presetID="64" presetClass="path" presetSubtype="0" accel="50000" decel="50000" fill="hold" grpId="0" nodeType="withEffect">
                                  <p:stCondLst>
                                    <p:cond delay="0"/>
                                  </p:stCondLst>
                                  <p:childTnLst>
                                    <p:animMotion origin="layout" path="M 0 0  L 0 -0.33302  E" pathEditMode="relative" ptsTypes="">
                                      <p:cBhvr>
                                        <p:cTn id="18" dur="2000" fill="hold"/>
                                        <p:tgtEl>
                                          <p:spTgt spid="8"/>
                                        </p:tgtEl>
                                        <p:attrNameLst>
                                          <p:attrName>ppt_x</p:attrName>
                                          <p:attrName>ppt_y</p:attrName>
                                        </p:attrNameLst>
                                      </p:cBhvr>
                                    </p:animMotion>
                                  </p:childTnLst>
                                </p:cTn>
                              </p:par>
                              <p:par>
                                <p:cTn id="19" presetID="64" presetClass="path" presetSubtype="0" accel="50000" decel="50000" fill="hold" grpId="0" nodeType="withEffect">
                                  <p:stCondLst>
                                    <p:cond delay="0"/>
                                  </p:stCondLst>
                                  <p:childTnLst>
                                    <p:animMotion origin="layout" path="M 0 0  L 0 -0.33302  E" pathEditMode="relative" ptsTypes="">
                                      <p:cBhvr>
                                        <p:cTn id="20" dur="2000" fill="hold"/>
                                        <p:tgtEl>
                                          <p:spTgt spid="150739"/>
                                        </p:tgtEl>
                                        <p:attrNameLst>
                                          <p:attrName>ppt_x</p:attrName>
                                          <p:attrName>ppt_y</p:attrName>
                                        </p:attrNameLst>
                                      </p:cBhvr>
                                    </p:animMotion>
                                  </p:childTnLst>
                                </p:cTn>
                              </p:par>
                              <p:par>
                                <p:cTn id="21" presetID="64" presetClass="path" presetSubtype="0" accel="50000" decel="50000" fill="hold" grpId="0" nodeType="withEffect">
                                  <p:stCondLst>
                                    <p:cond delay="0"/>
                                  </p:stCondLst>
                                  <p:childTnLst>
                                    <p:animMotion origin="layout" path="M 0 0  L 0 -0.33302  E" pathEditMode="relative" ptsTypes="">
                                      <p:cBhvr>
                                        <p:cTn id="22" dur="2000" fill="hold"/>
                                        <p:tgtEl>
                                          <p:spTgt spid="24"/>
                                        </p:tgtEl>
                                        <p:attrNameLst>
                                          <p:attrName>ppt_x</p:attrName>
                                          <p:attrName>ppt_y</p:attrName>
                                        </p:attrNameLst>
                                      </p:cBhvr>
                                    </p:animMotion>
                                  </p:childTnLst>
                                </p:cTn>
                              </p:par>
                              <p:par>
                                <p:cTn id="23" presetID="64" presetClass="path" presetSubtype="0" accel="50000" decel="50000" fill="hold" grpId="0" nodeType="withEffect">
                                  <p:stCondLst>
                                    <p:cond delay="0"/>
                                  </p:stCondLst>
                                  <p:childTnLst>
                                    <p:animMotion origin="layout" path="M 0 0  L 0 -0.33302  E" pathEditMode="relative" ptsTypes="">
                                      <p:cBhvr>
                                        <p:cTn id="24" dur="2000" fill="hold"/>
                                        <p:tgtEl>
                                          <p:spTgt spid="28"/>
                                        </p:tgtEl>
                                        <p:attrNameLst>
                                          <p:attrName>ppt_x</p:attrName>
                                          <p:attrName>ppt_y</p:attrName>
                                        </p:attrNameLst>
                                      </p:cBhvr>
                                    </p:animMotion>
                                  </p:childTnLst>
                                </p:cTn>
                              </p:par>
                              <p:par>
                                <p:cTn id="25" presetID="64" presetClass="path" presetSubtype="0" accel="50000" decel="50000" fill="hold" grpId="0" nodeType="withEffect">
                                  <p:stCondLst>
                                    <p:cond delay="0"/>
                                  </p:stCondLst>
                                  <p:childTnLst>
                                    <p:animMotion origin="layout" path="M 0 0  L 0 -0.33302  E" pathEditMode="relative" ptsTypes="">
                                      <p:cBhvr>
                                        <p:cTn id="26" dur="2000" fill="hold"/>
                                        <p:tgtEl>
                                          <p:spTgt spid="29"/>
                                        </p:tgtEl>
                                        <p:attrNameLst>
                                          <p:attrName>ppt_x</p:attrName>
                                          <p:attrName>ppt_y</p:attrName>
                                        </p:attrNameLst>
                                      </p:cBhvr>
                                    </p:animMotion>
                                  </p:childTnLst>
                                </p:cTn>
                              </p:par>
                              <p:par>
                                <p:cTn id="27" presetID="64" presetClass="path" presetSubtype="0" accel="50000" decel="50000" fill="hold" grpId="0" nodeType="withEffect">
                                  <p:stCondLst>
                                    <p:cond delay="0"/>
                                  </p:stCondLst>
                                  <p:childTnLst>
                                    <p:animMotion origin="layout" path="M 0 0  L 0 -0.33302  E" pathEditMode="relative" ptsTypes="">
                                      <p:cBhvr>
                                        <p:cTn id="28" dur="2000" fill="hold"/>
                                        <p:tgtEl>
                                          <p:spTgt spid="33"/>
                                        </p:tgtEl>
                                        <p:attrNameLst>
                                          <p:attrName>ppt_x</p:attrName>
                                          <p:attrName>ppt_y</p:attrName>
                                        </p:attrNameLst>
                                      </p:cBhvr>
                                    </p:animMotion>
                                  </p:childTnLst>
                                </p:cTn>
                              </p:par>
                              <p:par>
                                <p:cTn id="29" presetID="64" presetClass="path" presetSubtype="0" accel="50000" decel="50000" fill="hold" grpId="0" nodeType="withEffect">
                                  <p:stCondLst>
                                    <p:cond delay="0"/>
                                  </p:stCondLst>
                                  <p:childTnLst>
                                    <p:animMotion origin="layout" path="M 0 0  L 0 -0.33302  E" pathEditMode="relative" ptsTypes="">
                                      <p:cBhvr>
                                        <p:cTn id="30" dur="2000" fill="hold"/>
                                        <p:tgtEl>
                                          <p:spTgt spid="40"/>
                                        </p:tgtEl>
                                        <p:attrNameLst>
                                          <p:attrName>ppt_x</p:attrName>
                                          <p:attrName>ppt_y</p:attrName>
                                        </p:attrNameLst>
                                      </p:cBhvr>
                                    </p:animMotion>
                                  </p:childTnLst>
                                </p:cTn>
                              </p:par>
                              <p:par>
                                <p:cTn id="31" presetID="64" presetClass="path" presetSubtype="0" accel="50000" decel="50000" fill="hold" grpId="0" nodeType="withEffect">
                                  <p:stCondLst>
                                    <p:cond delay="0"/>
                                  </p:stCondLst>
                                  <p:childTnLst>
                                    <p:animMotion origin="layout" path="M 0 0  L 0 -0.33302  E" pathEditMode="relative" ptsTypes="">
                                      <p:cBhvr>
                                        <p:cTn id="32" dur="2000" fill="hold"/>
                                        <p:tgtEl>
                                          <p:spTgt spid="42"/>
                                        </p:tgtEl>
                                        <p:attrNameLst>
                                          <p:attrName>ppt_x</p:attrName>
                                          <p:attrName>ppt_y</p:attrName>
                                        </p:attrNameLst>
                                      </p:cBhvr>
                                    </p:animMotion>
                                  </p:childTnLst>
                                </p:cTn>
                              </p:par>
                              <p:par>
                                <p:cTn id="33" presetID="64" presetClass="path" presetSubtype="0" accel="50000" decel="50000" fill="hold" grpId="0" nodeType="withEffect">
                                  <p:stCondLst>
                                    <p:cond delay="0"/>
                                  </p:stCondLst>
                                  <p:childTnLst>
                                    <p:animMotion origin="layout" path="M 0 0  L 0 -0.33302  E" pathEditMode="relative" ptsTypes="">
                                      <p:cBhvr>
                                        <p:cTn id="34" dur="2000" fill="hold"/>
                                        <p:tgtEl>
                                          <p:spTgt spid="43"/>
                                        </p:tgtEl>
                                        <p:attrNameLst>
                                          <p:attrName>ppt_x</p:attrName>
                                          <p:attrName>ppt_y</p:attrName>
                                        </p:attrNameLst>
                                      </p:cBhvr>
                                    </p:animMotion>
                                  </p:childTnLst>
                                </p:cTn>
                              </p:par>
                              <p:par>
                                <p:cTn id="35" presetID="64" presetClass="path" presetSubtype="0" accel="50000" decel="50000" fill="hold" grpId="0" nodeType="withEffect">
                                  <p:stCondLst>
                                    <p:cond delay="0"/>
                                  </p:stCondLst>
                                  <p:childTnLst>
                                    <p:animMotion origin="layout" path="M 0 0  L 0 -0.33302  E" pathEditMode="relative" ptsTypes="">
                                      <p:cBhvr>
                                        <p:cTn id="36" dur="2000" fill="hold"/>
                                        <p:tgtEl>
                                          <p:spTgt spid="150735"/>
                                        </p:tgtEl>
                                        <p:attrNameLst>
                                          <p:attrName>ppt_x</p:attrName>
                                          <p:attrName>ppt_y</p:attrName>
                                        </p:attrNameLst>
                                      </p:cBhvr>
                                    </p:animMotion>
                                  </p:childTnLst>
                                </p:cTn>
                              </p:par>
                              <p:par>
                                <p:cTn id="37" presetID="64" presetClass="path" presetSubtype="0" accel="50000" decel="50000" fill="hold" grpId="0" nodeType="withEffect">
                                  <p:stCondLst>
                                    <p:cond delay="0"/>
                                  </p:stCondLst>
                                  <p:childTnLst>
                                    <p:animMotion origin="layout" path="M 0 0  L 0 -0.33302  E" pathEditMode="relative" ptsTypes="">
                                      <p:cBhvr>
                                        <p:cTn id="38" dur="2000" fill="hold"/>
                                        <p:tgtEl>
                                          <p:spTgt spid="150740"/>
                                        </p:tgtEl>
                                        <p:attrNameLst>
                                          <p:attrName>ppt_x</p:attrName>
                                          <p:attrName>ppt_y</p:attrName>
                                        </p:attrNameLst>
                                      </p:cBhvr>
                                    </p:animMotion>
                                  </p:childTnLst>
                                </p:cTn>
                              </p:par>
                              <p:par>
                                <p:cTn id="39" presetID="64" presetClass="path" presetSubtype="0" accel="50000" decel="50000" fill="hold" grpId="0" nodeType="withEffect">
                                  <p:stCondLst>
                                    <p:cond delay="0"/>
                                  </p:stCondLst>
                                  <p:childTnLst>
                                    <p:animMotion origin="layout" path="M 0 0  L 0 -0.33302  E" pathEditMode="relative" ptsTypes="">
                                      <p:cBhvr>
                                        <p:cTn id="40" dur="2000" fill="hold"/>
                                        <p:tgtEl>
                                          <p:spTgt spid="45"/>
                                        </p:tgtEl>
                                        <p:attrNameLst>
                                          <p:attrName>ppt_x</p:attrName>
                                          <p:attrName>ppt_y</p:attrName>
                                        </p:attrNameLst>
                                      </p:cBhvr>
                                    </p:animMotion>
                                  </p:childTnLst>
                                </p:cTn>
                              </p:par>
                              <p:par>
                                <p:cTn id="41" presetID="64" presetClass="path" presetSubtype="0" accel="50000" decel="50000" fill="hold" grpId="0" nodeType="withEffect">
                                  <p:stCondLst>
                                    <p:cond delay="0"/>
                                  </p:stCondLst>
                                  <p:childTnLst>
                                    <p:animMotion origin="layout" path="M 0 0  L 0 -0.33302  E" pathEditMode="relative" ptsTypes="">
                                      <p:cBhvr>
                                        <p:cTn id="42" dur="2000" fill="hold"/>
                                        <p:tgtEl>
                                          <p:spTgt spid="48"/>
                                        </p:tgtEl>
                                        <p:attrNameLst>
                                          <p:attrName>ppt_x</p:attrName>
                                          <p:attrName>ppt_y</p:attrName>
                                        </p:attrNameLst>
                                      </p:cBhvr>
                                    </p:animMotion>
                                  </p:childTnLst>
                                </p:cTn>
                              </p:par>
                              <p:par>
                                <p:cTn id="43" presetID="64" presetClass="path" presetSubtype="0" accel="50000" decel="50000" fill="hold" grpId="0" nodeType="withEffect">
                                  <p:stCondLst>
                                    <p:cond delay="0"/>
                                  </p:stCondLst>
                                  <p:childTnLst>
                                    <p:animMotion origin="layout" path="M 0 0  L 0 -0.33302  E" pathEditMode="relative" ptsTypes="">
                                      <p:cBhvr>
                                        <p:cTn id="44" dur="2000" fill="hold"/>
                                        <p:tgtEl>
                                          <p:spTgt spid="49"/>
                                        </p:tgtEl>
                                        <p:attrNameLst>
                                          <p:attrName>ppt_x</p:attrName>
                                          <p:attrName>ppt_y</p:attrName>
                                        </p:attrNameLst>
                                      </p:cBhvr>
                                    </p:animMotion>
                                  </p:childTnLst>
                                </p:cTn>
                              </p:par>
                              <p:par>
                                <p:cTn id="45" presetID="64" presetClass="path" presetSubtype="0" accel="50000" decel="50000" fill="hold" grpId="0" nodeType="withEffect">
                                  <p:stCondLst>
                                    <p:cond delay="0"/>
                                  </p:stCondLst>
                                  <p:childTnLst>
                                    <p:animMotion origin="layout" path="M 0 0  L 0 -0.33302  E" pathEditMode="relative" ptsTypes="">
                                      <p:cBhvr>
                                        <p:cTn id="46" dur="2000" fill="hold"/>
                                        <p:tgtEl>
                                          <p:spTgt spid="50"/>
                                        </p:tgtEl>
                                        <p:attrNameLst>
                                          <p:attrName>ppt_x</p:attrName>
                                          <p:attrName>ppt_y</p:attrName>
                                        </p:attrNameLst>
                                      </p:cBhvr>
                                    </p:animMotion>
                                  </p:childTnLst>
                                </p:cTn>
                              </p:par>
                              <p:par>
                                <p:cTn id="47" presetID="64" presetClass="path" presetSubtype="0" accel="50000" decel="50000" fill="hold" grpId="0" nodeType="withEffect">
                                  <p:stCondLst>
                                    <p:cond delay="0"/>
                                  </p:stCondLst>
                                  <p:childTnLst>
                                    <p:animMotion origin="layout" path="M 0 0  L 0 -0.33302  E" pathEditMode="relative" ptsTypes="">
                                      <p:cBhvr>
                                        <p:cTn id="48" dur="2000" fill="hold"/>
                                        <p:tgtEl>
                                          <p:spTgt spid="5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1" grpId="0" animBg="1"/>
      <p:bldP spid="39" grpId="0" animBg="1"/>
      <p:bldP spid="150723" grpId="0" animBg="1"/>
      <p:bldP spid="7" grpId="0" animBg="1"/>
      <p:bldP spid="8" grpId="0" animBg="1"/>
      <p:bldP spid="150739" grpId="0"/>
      <p:bldP spid="24" grpId="0"/>
      <p:bldP spid="28" grpId="0"/>
      <p:bldP spid="29" grpId="0"/>
      <p:bldP spid="33" grpId="0"/>
      <p:bldP spid="40" grpId="0"/>
      <p:bldP spid="42" grpId="0"/>
      <p:bldP spid="43" grpId="0"/>
      <p:bldP spid="150735" grpId="0" animBg="1"/>
      <p:bldP spid="150740" grpId="0"/>
      <p:bldP spid="45" grpId="0" animBg="1"/>
      <p:bldP spid="48" grpId="0" animBg="1"/>
      <p:bldP spid="49" grpId="0" animBg="1"/>
      <p:bldP spid="50" grpId="0" animBg="1"/>
      <p:bldP spid="5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2643174" y="4000504"/>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咨询</a:t>
            </a:r>
            <a:endParaRPr lang="zh-CN" altLang="en-US" dirty="0"/>
          </a:p>
        </p:txBody>
      </p:sp>
      <p:sp>
        <p:nvSpPr>
          <p:cNvPr id="41" name="Line 2"/>
          <p:cNvSpPr>
            <a:spLocks noChangeShapeType="1"/>
          </p:cNvSpPr>
          <p:nvPr/>
        </p:nvSpPr>
        <p:spPr bwMode="black">
          <a:xfrm>
            <a:off x="492154" y="2214554"/>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39" name="Line 5"/>
          <p:cNvSpPr>
            <a:spLocks noChangeShapeType="1"/>
          </p:cNvSpPr>
          <p:nvPr/>
        </p:nvSpPr>
        <p:spPr bwMode="black">
          <a:xfrm>
            <a:off x="500034" y="3429000"/>
            <a:ext cx="8294688" cy="0"/>
          </a:xfrm>
          <a:prstGeom prst="line">
            <a:avLst/>
          </a:prstGeom>
          <a:noFill/>
          <a:ln w="9525">
            <a:solidFill>
              <a:schemeClr val="tx1"/>
            </a:solidFill>
            <a:prstDash val="dash"/>
            <a:round/>
            <a:headEnd/>
            <a:tailEnd/>
          </a:ln>
        </p:spPr>
        <p:txBody>
          <a:bodyPr wrap="none" anchor="ctr"/>
          <a:lstStyle/>
          <a:p>
            <a:endParaRPr lang="zh-CN" altLang="en-US"/>
          </a:p>
        </p:txBody>
      </p:sp>
      <p:grpSp>
        <p:nvGrpSpPr>
          <p:cNvPr id="2" name="Group 8"/>
          <p:cNvGrpSpPr>
            <a:grpSpLocks/>
          </p:cNvGrpSpPr>
          <p:nvPr/>
        </p:nvGrpSpPr>
        <p:grpSpPr bwMode="auto">
          <a:xfrm>
            <a:off x="2714612" y="2500306"/>
            <a:ext cx="3857652" cy="1428760"/>
            <a:chOff x="394" y="2571"/>
            <a:chExt cx="2347" cy="871"/>
          </a:xfrm>
        </p:grpSpPr>
        <p:sp>
          <p:nvSpPr>
            <p:cNvPr id="37"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38"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150687" name="Rectangle 159"/>
          <p:cNvSpPr>
            <a:spLocks noGrp="1" noChangeArrowheads="1"/>
          </p:cNvSpPr>
          <p:nvPr>
            <p:ph type="title"/>
          </p:nvPr>
        </p:nvSpPr>
        <p:spPr bwMode="auto">
          <a:xfrm>
            <a:off x="0" y="76200"/>
            <a:ext cx="9144000" cy="923908"/>
          </a:xfrm>
          <a:noFill/>
          <a:ln>
            <a:miter lim="800000"/>
            <a:headEnd/>
            <a:tailEnd/>
          </a:ln>
        </p:spPr>
        <p:txBody>
          <a:bodyPr vert="horz" wrap="square" lIns="91440" tIns="45720" rIns="91440" bIns="45720" numCol="1" anchor="t" anchorCtr="0" compatLnSpc="1">
            <a:prstTxWarp prst="textNoShape">
              <a:avLst/>
            </a:prstTxWarp>
          </a:bodyPr>
          <a:lstStyle/>
          <a:p>
            <a:pPr algn="ctr"/>
            <a:r>
              <a:rPr lang="zh-CN" altLang="en-US" sz="2400" b="0" dirty="0">
                <a:solidFill>
                  <a:schemeClr val="bg1"/>
                </a:solidFill>
                <a:ea typeface="黑体" pitchFamily="2" charset="-122"/>
              </a:rPr>
              <a:t>单击此处添加标题</a:t>
            </a:r>
          </a:p>
        </p:txBody>
      </p:sp>
      <p:sp>
        <p:nvSpPr>
          <p:cNvPr id="150723" name="Line 5"/>
          <p:cNvSpPr>
            <a:spLocks noChangeShapeType="1"/>
          </p:cNvSpPr>
          <p:nvPr/>
        </p:nvSpPr>
        <p:spPr bwMode="black">
          <a:xfrm>
            <a:off x="492125" y="2711434"/>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7" name="AutoShape 6"/>
          <p:cNvSpPr>
            <a:spLocks noChangeArrowheads="1"/>
          </p:cNvSpPr>
          <p:nvPr/>
        </p:nvSpPr>
        <p:spPr bwMode="gray">
          <a:xfrm>
            <a:off x="2905125" y="1839892"/>
            <a:ext cx="3448050" cy="1239837"/>
          </a:xfrm>
          <a:prstGeom prst="can">
            <a:avLst>
              <a:gd name="adj" fmla="val 50000"/>
            </a:avLst>
          </a:prstGeom>
          <a:gradFill rotWithShape="1">
            <a:gsLst>
              <a:gs pos="0">
                <a:schemeClr val="accent1">
                  <a:gamma/>
                  <a:shade val="36078"/>
                  <a:invGamma/>
                </a:schemeClr>
              </a:gs>
              <a:gs pos="50000">
                <a:schemeClr val="accent1"/>
              </a:gs>
              <a:gs pos="100000">
                <a:schemeClr val="accent1">
                  <a:gamma/>
                  <a:shade val="3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8" name="Oval 7"/>
          <p:cNvSpPr>
            <a:spLocks noChangeArrowheads="1"/>
          </p:cNvSpPr>
          <p:nvPr/>
        </p:nvSpPr>
        <p:spPr bwMode="gray">
          <a:xfrm>
            <a:off x="2897188" y="1847829"/>
            <a:ext cx="3455987" cy="612775"/>
          </a:xfrm>
          <a:prstGeom prst="ellipse">
            <a:avLst/>
          </a:prstGeom>
          <a:gradFill rotWithShape="1">
            <a:gsLst>
              <a:gs pos="0">
                <a:schemeClr val="accent1">
                  <a:gamma/>
                  <a:shade val="49804"/>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sp>
        <p:nvSpPr>
          <p:cNvPr id="150739" name="Rectangle 21"/>
          <p:cNvSpPr>
            <a:spLocks noChangeArrowheads="1"/>
          </p:cNvSpPr>
          <p:nvPr/>
        </p:nvSpPr>
        <p:spPr bwMode="gray">
          <a:xfrm>
            <a:off x="3817938" y="257174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工程商</a:t>
            </a:r>
            <a:endParaRPr lang="en-US" altLang="zh-CN" sz="2400" b="1" dirty="0">
              <a:solidFill>
                <a:srgbClr val="FFFFFF"/>
              </a:solidFill>
              <a:ea typeface="宋体" charset="-122"/>
            </a:endParaRPr>
          </a:p>
        </p:txBody>
      </p:sp>
      <p:sp>
        <p:nvSpPr>
          <p:cNvPr id="24" name="Text Box 23"/>
          <p:cNvSpPr txBox="1">
            <a:spLocks noChangeArrowheads="1"/>
          </p:cNvSpPr>
          <p:nvPr/>
        </p:nvSpPr>
        <p:spPr bwMode="black">
          <a:xfrm>
            <a:off x="1890713" y="1697031"/>
            <a:ext cx="1374094"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价格成本科技</a:t>
            </a:r>
            <a:endParaRPr lang="en-US" altLang="zh-CN" sz="1400" b="1" dirty="0">
              <a:solidFill>
                <a:schemeClr val="bg2">
                  <a:lumMod val="50000"/>
                </a:schemeClr>
              </a:solidFill>
              <a:ea typeface="宋体" charset="-122"/>
            </a:endParaRPr>
          </a:p>
        </p:txBody>
      </p:sp>
      <p:sp>
        <p:nvSpPr>
          <p:cNvPr id="28" name="Text Box 27"/>
          <p:cNvSpPr txBox="1">
            <a:spLocks noChangeArrowheads="1"/>
          </p:cNvSpPr>
          <p:nvPr/>
        </p:nvSpPr>
        <p:spPr bwMode="black">
          <a:xfrm>
            <a:off x="1000100" y="2335405"/>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客户需求</a:t>
            </a:r>
            <a:endParaRPr lang="en-US" altLang="zh-CN" sz="1400" b="1" dirty="0">
              <a:solidFill>
                <a:schemeClr val="bg2">
                  <a:lumMod val="50000"/>
                </a:schemeClr>
              </a:solidFill>
              <a:ea typeface="宋体" charset="-122"/>
            </a:endParaRPr>
          </a:p>
        </p:txBody>
      </p:sp>
      <p:sp>
        <p:nvSpPr>
          <p:cNvPr id="29" name="Text Box 28"/>
          <p:cNvSpPr txBox="1">
            <a:spLocks noChangeArrowheads="1"/>
          </p:cNvSpPr>
          <p:nvPr/>
        </p:nvSpPr>
        <p:spPr bwMode="black">
          <a:xfrm>
            <a:off x="5510213" y="1697031"/>
            <a:ext cx="1553630"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产品质量和服务</a:t>
            </a:r>
            <a:endParaRPr lang="en-US" altLang="zh-CN" sz="1400" b="1" dirty="0">
              <a:solidFill>
                <a:schemeClr val="bg2">
                  <a:lumMod val="50000"/>
                </a:schemeClr>
              </a:solidFill>
              <a:ea typeface="宋体" charset="-122"/>
            </a:endParaRPr>
          </a:p>
        </p:txBody>
      </p:sp>
      <p:sp>
        <p:nvSpPr>
          <p:cNvPr id="33" name="Text Box 32"/>
          <p:cNvSpPr txBox="1">
            <a:spLocks noChangeArrowheads="1"/>
          </p:cNvSpPr>
          <p:nvPr/>
        </p:nvSpPr>
        <p:spPr bwMode="black">
          <a:xfrm>
            <a:off x="6572264" y="2335405"/>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利润空间</a:t>
            </a:r>
            <a:endParaRPr lang="en-US" altLang="zh-CN" sz="1400" b="1" dirty="0">
              <a:solidFill>
                <a:schemeClr val="bg2">
                  <a:lumMod val="50000"/>
                </a:schemeClr>
              </a:solidFill>
              <a:ea typeface="宋体" charset="-122"/>
            </a:endParaRPr>
          </a:p>
        </p:txBody>
      </p:sp>
      <p:sp>
        <p:nvSpPr>
          <p:cNvPr id="35" name="矩形 34"/>
          <p:cNvSpPr/>
          <p:nvPr/>
        </p:nvSpPr>
        <p:spPr>
          <a:xfrm>
            <a:off x="71406" y="71414"/>
            <a:ext cx="9001156" cy="100010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0"/>
              </a:lnSpc>
              <a:defRPr/>
            </a:pPr>
            <a:r>
              <a:rPr lang="zh-CN" altLang="en-US" sz="4800" b="1" dirty="0" smtClean="0">
                <a:latin typeface="宋体" pitchFamily="2" charset="-122"/>
              </a:rPr>
              <a:t>智慧舒适家居系统的行业渠道</a:t>
            </a:r>
            <a:endParaRPr lang="zh-CN" altLang="en-US" sz="4800" b="1" dirty="0" smtClean="0"/>
          </a:p>
          <a:p>
            <a:pPr algn="ctr">
              <a:defRPr/>
            </a:pPr>
            <a:endParaRPr lang="zh-CN" altLang="en-US" sz="2800" dirty="0">
              <a:solidFill>
                <a:srgbClr val="FF9900"/>
              </a:solidFill>
            </a:endParaRPr>
          </a:p>
        </p:txBody>
      </p:sp>
      <p:sp>
        <p:nvSpPr>
          <p:cNvPr id="40" name="Rectangle 21"/>
          <p:cNvSpPr>
            <a:spLocks noChangeArrowheads="1"/>
          </p:cNvSpPr>
          <p:nvPr/>
        </p:nvSpPr>
        <p:spPr bwMode="gray">
          <a:xfrm>
            <a:off x="3857620" y="3357562"/>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消费者</a:t>
            </a:r>
            <a:endParaRPr lang="en-US" altLang="zh-CN" sz="2400" b="1" dirty="0">
              <a:solidFill>
                <a:srgbClr val="FFFFFF"/>
              </a:solidFill>
              <a:ea typeface="宋体" charset="-122"/>
            </a:endParaRPr>
          </a:p>
        </p:txBody>
      </p:sp>
      <p:sp>
        <p:nvSpPr>
          <p:cNvPr id="42" name="Text Box 27"/>
          <p:cNvSpPr txBox="1">
            <a:spLocks noChangeArrowheads="1"/>
          </p:cNvSpPr>
          <p:nvPr/>
        </p:nvSpPr>
        <p:spPr bwMode="black">
          <a:xfrm>
            <a:off x="770897" y="2928934"/>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品牌质量</a:t>
            </a:r>
            <a:endParaRPr lang="en-US" altLang="zh-CN" sz="1400" b="1" dirty="0">
              <a:solidFill>
                <a:schemeClr val="bg2">
                  <a:lumMod val="50000"/>
                </a:schemeClr>
              </a:solidFill>
              <a:ea typeface="宋体" charset="-122"/>
            </a:endParaRPr>
          </a:p>
        </p:txBody>
      </p:sp>
      <p:sp>
        <p:nvSpPr>
          <p:cNvPr id="43" name="Text Box 32"/>
          <p:cNvSpPr txBox="1">
            <a:spLocks noChangeArrowheads="1"/>
          </p:cNvSpPr>
          <p:nvPr/>
        </p:nvSpPr>
        <p:spPr bwMode="black">
          <a:xfrm>
            <a:off x="6786578" y="2928934"/>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价格服务</a:t>
            </a:r>
            <a:endParaRPr lang="en-US" altLang="zh-CN" sz="1400" b="1" dirty="0">
              <a:solidFill>
                <a:schemeClr val="bg2">
                  <a:lumMod val="50000"/>
                </a:schemeClr>
              </a:solidFill>
              <a:ea typeface="宋体" charset="-122"/>
            </a:endParaRPr>
          </a:p>
        </p:txBody>
      </p:sp>
      <p:sp>
        <p:nvSpPr>
          <p:cNvPr id="150735" name="AutoShape 17"/>
          <p:cNvSpPr>
            <a:spLocks noChangeArrowheads="1"/>
          </p:cNvSpPr>
          <p:nvPr/>
        </p:nvSpPr>
        <p:spPr bwMode="gray">
          <a:xfrm>
            <a:off x="3857620" y="1500174"/>
            <a:ext cx="1449393" cy="706445"/>
          </a:xfrm>
          <a:prstGeom prst="can">
            <a:avLst>
              <a:gd name="adj" fmla="val 36644"/>
            </a:avLst>
          </a:prstGeom>
          <a:solidFill>
            <a:schemeClr val="accent1"/>
          </a:solidFill>
          <a:ln w="9525">
            <a:noFill/>
            <a:round/>
            <a:headEnd/>
            <a:tailEnd/>
          </a:ln>
        </p:spPr>
        <p:txBody>
          <a:bodyPr wrap="none" anchor="ctr"/>
          <a:lstStyle/>
          <a:p>
            <a:endParaRPr lang="zh-CN" altLang="en-US">
              <a:ea typeface="宋体" charset="-122"/>
            </a:endParaRPr>
          </a:p>
        </p:txBody>
      </p:sp>
      <p:sp>
        <p:nvSpPr>
          <p:cNvPr id="150740" name="Rectangle 22"/>
          <p:cNvSpPr>
            <a:spLocks noChangeArrowheads="1"/>
          </p:cNvSpPr>
          <p:nvPr/>
        </p:nvSpPr>
        <p:spPr bwMode="gray">
          <a:xfrm>
            <a:off x="3817938" y="1785926"/>
            <a:ext cx="1635125" cy="400110"/>
          </a:xfrm>
          <a:prstGeom prst="rect">
            <a:avLst/>
          </a:prstGeom>
          <a:noFill/>
          <a:ln w="9525" algn="ctr">
            <a:noFill/>
            <a:miter lim="800000"/>
            <a:headEnd/>
            <a:tailEnd/>
          </a:ln>
        </p:spPr>
        <p:txBody>
          <a:bodyPr>
            <a:spAutoFit/>
          </a:bodyPr>
          <a:lstStyle/>
          <a:p>
            <a:pPr algn="ctr" eaLnBrk="0" hangingPunct="0"/>
            <a:r>
              <a:rPr lang="zh-CN" altLang="en-US" sz="2000" b="1" dirty="0" smtClean="0">
                <a:solidFill>
                  <a:srgbClr val="FFFFFF"/>
                </a:solidFill>
                <a:ea typeface="宋体" charset="-122"/>
              </a:rPr>
              <a:t>生产厂家</a:t>
            </a:r>
            <a:endParaRPr lang="en-US" altLang="zh-CN" sz="2000" b="1" dirty="0">
              <a:solidFill>
                <a:srgbClr val="FFFFFF"/>
              </a:solidFill>
              <a:ea typeface="宋体" charset="-122"/>
            </a:endParaRPr>
          </a:p>
        </p:txBody>
      </p:sp>
      <p:sp>
        <p:nvSpPr>
          <p:cNvPr id="45" name="下箭头 44"/>
          <p:cNvSpPr/>
          <p:nvPr/>
        </p:nvSpPr>
        <p:spPr>
          <a:xfrm>
            <a:off x="285720" y="1571612"/>
            <a:ext cx="500066" cy="2357454"/>
          </a:xfrm>
          <a:prstGeom prst="downArrow">
            <a:avLst>
              <a:gd name="adj1" fmla="val 69248"/>
              <a:gd name="adj2" fmla="val 43584"/>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价值传递</a:t>
            </a:r>
            <a:endParaRPr lang="zh-CN" altLang="en-US" dirty="0">
              <a:solidFill>
                <a:schemeClr val="tx1"/>
              </a:solidFill>
            </a:endParaRPr>
          </a:p>
        </p:txBody>
      </p:sp>
      <p:sp>
        <p:nvSpPr>
          <p:cNvPr id="48" name="矩形 47"/>
          <p:cNvSpPr/>
          <p:nvPr/>
        </p:nvSpPr>
        <p:spPr>
          <a:xfrm>
            <a:off x="3357554" y="4000504"/>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设计</a:t>
            </a:r>
            <a:endParaRPr lang="zh-CN" altLang="en-US" dirty="0"/>
          </a:p>
        </p:txBody>
      </p:sp>
      <p:sp>
        <p:nvSpPr>
          <p:cNvPr id="49" name="矩形 48"/>
          <p:cNvSpPr/>
          <p:nvPr/>
        </p:nvSpPr>
        <p:spPr>
          <a:xfrm>
            <a:off x="4071934" y="4000504"/>
            <a:ext cx="1143008"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设备销售</a:t>
            </a:r>
            <a:endParaRPr lang="zh-CN" altLang="en-US" dirty="0"/>
          </a:p>
        </p:txBody>
      </p:sp>
      <p:sp>
        <p:nvSpPr>
          <p:cNvPr id="50" name="矩形 49"/>
          <p:cNvSpPr/>
          <p:nvPr/>
        </p:nvSpPr>
        <p:spPr>
          <a:xfrm>
            <a:off x="5214942" y="4000504"/>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安装</a:t>
            </a:r>
            <a:endParaRPr lang="zh-CN" altLang="en-US" dirty="0"/>
          </a:p>
        </p:txBody>
      </p:sp>
      <p:sp>
        <p:nvSpPr>
          <p:cNvPr id="51" name="矩形 50"/>
          <p:cNvSpPr/>
          <p:nvPr/>
        </p:nvSpPr>
        <p:spPr>
          <a:xfrm>
            <a:off x="5929322" y="4000504"/>
            <a:ext cx="71438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售后</a:t>
            </a:r>
            <a:endParaRPr lang="zh-CN" altLang="en-US" dirty="0"/>
          </a:p>
        </p:txBody>
      </p:sp>
      <p:sp>
        <p:nvSpPr>
          <p:cNvPr id="30" name="矩形 29"/>
          <p:cNvSpPr/>
          <p:nvPr/>
        </p:nvSpPr>
        <p:spPr>
          <a:xfrm>
            <a:off x="2643174" y="4500570"/>
            <a:ext cx="142876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营销</a:t>
            </a:r>
            <a:endParaRPr lang="zh-CN" altLang="en-US" dirty="0"/>
          </a:p>
        </p:txBody>
      </p:sp>
      <p:sp>
        <p:nvSpPr>
          <p:cNvPr id="31" name="矩形 30"/>
          <p:cNvSpPr/>
          <p:nvPr/>
        </p:nvSpPr>
        <p:spPr>
          <a:xfrm>
            <a:off x="4143372" y="4500570"/>
            <a:ext cx="1071570"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供应链</a:t>
            </a:r>
            <a:endParaRPr lang="zh-CN" altLang="en-US" dirty="0"/>
          </a:p>
        </p:txBody>
      </p:sp>
      <p:sp>
        <p:nvSpPr>
          <p:cNvPr id="32" name="矩形 31"/>
          <p:cNvSpPr/>
          <p:nvPr/>
        </p:nvSpPr>
        <p:spPr>
          <a:xfrm>
            <a:off x="5286380" y="4500570"/>
            <a:ext cx="1357322"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线下服务</a:t>
            </a:r>
            <a:endParaRPr lang="zh-CN" altLang="en-US" dirty="0"/>
          </a:p>
        </p:txBody>
      </p:sp>
      <p:sp>
        <p:nvSpPr>
          <p:cNvPr id="34" name="矩形 33"/>
          <p:cNvSpPr/>
          <p:nvPr/>
        </p:nvSpPr>
        <p:spPr>
          <a:xfrm>
            <a:off x="2643174" y="5000636"/>
            <a:ext cx="1428760" cy="42862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O2O</a:t>
            </a:r>
            <a:endParaRPr lang="zh-CN" altLang="en-US" dirty="0"/>
          </a:p>
        </p:txBody>
      </p:sp>
      <p:sp>
        <p:nvSpPr>
          <p:cNvPr id="36" name="矩形 35"/>
          <p:cNvSpPr/>
          <p:nvPr/>
        </p:nvSpPr>
        <p:spPr>
          <a:xfrm>
            <a:off x="4143372" y="5000636"/>
            <a:ext cx="1071570" cy="428628"/>
          </a:xfrm>
          <a:prstGeom prst="rect">
            <a:avLst/>
          </a:prstGeo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10800000" scaled="0"/>
          </a:gra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p:cNvSpPr/>
          <p:nvPr/>
        </p:nvSpPr>
        <p:spPr>
          <a:xfrm>
            <a:off x="5286380" y="5000636"/>
            <a:ext cx="1357322" cy="42862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2C</a:t>
            </a:r>
            <a:endParaRPr lang="zh-CN" altLang="en-US" dirty="0"/>
          </a:p>
        </p:txBody>
      </p:sp>
      <p:sp>
        <p:nvSpPr>
          <p:cNvPr id="53" name="矩形 52"/>
          <p:cNvSpPr/>
          <p:nvPr/>
        </p:nvSpPr>
        <p:spPr>
          <a:xfrm>
            <a:off x="4143372" y="5500702"/>
            <a:ext cx="2500330" cy="42862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B2B</a:t>
            </a:r>
            <a:endParaRPr lang="zh-CN" altLang="en-US" dirty="0"/>
          </a:p>
        </p:txBody>
      </p:sp>
      <p:sp>
        <p:nvSpPr>
          <p:cNvPr id="54" name="矩形 53"/>
          <p:cNvSpPr/>
          <p:nvPr/>
        </p:nvSpPr>
        <p:spPr>
          <a:xfrm>
            <a:off x="2643174" y="5500702"/>
            <a:ext cx="1428760" cy="428628"/>
          </a:xfrm>
          <a:prstGeom prst="rect">
            <a:avLst/>
          </a:prstGeo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10800000" scaled="0"/>
          </a:gradFill>
          <a:ln>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矩形 54"/>
          <p:cNvSpPr/>
          <p:nvPr/>
        </p:nvSpPr>
        <p:spPr>
          <a:xfrm>
            <a:off x="2643174" y="6000768"/>
            <a:ext cx="4000528" cy="4286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垂直电商    流程分工    生态系统</a:t>
            </a:r>
            <a:endParaRPr lang="zh-CN" altLang="en-US" dirty="0"/>
          </a:p>
        </p:txBody>
      </p:sp>
      <p:sp>
        <p:nvSpPr>
          <p:cNvPr id="59" name="右弧形箭头 58"/>
          <p:cNvSpPr/>
          <p:nvPr/>
        </p:nvSpPr>
        <p:spPr>
          <a:xfrm>
            <a:off x="6715140" y="3357562"/>
            <a:ext cx="1143008" cy="314327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线上</a:t>
            </a:r>
            <a:endParaRPr lang="en-US" altLang="zh-CN" dirty="0" smtClean="0">
              <a:solidFill>
                <a:schemeClr val="tx1"/>
              </a:solidFill>
            </a:endParaRPr>
          </a:p>
          <a:p>
            <a:pPr algn="ctr"/>
            <a:r>
              <a:rPr lang="zh-CN" altLang="en-US" dirty="0" smtClean="0">
                <a:solidFill>
                  <a:schemeClr val="tx1"/>
                </a:solidFill>
              </a:rPr>
              <a:t>线下</a:t>
            </a:r>
            <a:endParaRPr lang="en-US" altLang="zh-CN" dirty="0" smtClean="0">
              <a:solidFill>
                <a:schemeClr val="tx1"/>
              </a:solidFill>
            </a:endParaRPr>
          </a:p>
          <a:p>
            <a:pPr algn="ctr"/>
            <a:r>
              <a:rPr lang="zh-CN" altLang="en-US" dirty="0" smtClean="0">
                <a:solidFill>
                  <a:schemeClr val="tx1"/>
                </a:solidFill>
              </a:rPr>
              <a:t>融合</a:t>
            </a:r>
            <a:endParaRPr lang="zh-CN" altLang="en-US" dirty="0">
              <a:solidFill>
                <a:schemeClr val="tx1"/>
              </a:solidFill>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ppt_x"/>
                                          </p:val>
                                        </p:tav>
                                        <p:tav tm="100000">
                                          <p:val>
                                            <p:strVal val="#ppt_x"/>
                                          </p:val>
                                        </p:tav>
                                      </p:tavLst>
                                    </p:anim>
                                    <p:anim calcmode="lin" valueType="num">
                                      <p:cBhvr additive="base">
                                        <p:cTn id="30" dur="500" fill="hold"/>
                                        <p:tgtEl>
                                          <p:spTgt spid="3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ppt_x"/>
                                          </p:val>
                                        </p:tav>
                                        <p:tav tm="100000">
                                          <p:val>
                                            <p:strVal val="#ppt_x"/>
                                          </p:val>
                                        </p:tav>
                                      </p:tavLst>
                                    </p:anim>
                                    <p:anim calcmode="lin" valueType="num">
                                      <p:cBhvr additive="base">
                                        <p:cTn id="3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500" fill="hold"/>
                                        <p:tgtEl>
                                          <p:spTgt spid="59"/>
                                        </p:tgtEl>
                                        <p:attrNameLst>
                                          <p:attrName>ppt_x</p:attrName>
                                        </p:attrNameLst>
                                      </p:cBhvr>
                                      <p:tavLst>
                                        <p:tav tm="0">
                                          <p:val>
                                            <p:strVal val="1+#ppt_w/2"/>
                                          </p:val>
                                        </p:tav>
                                        <p:tav tm="100000">
                                          <p:val>
                                            <p:strVal val="#ppt_x"/>
                                          </p:val>
                                        </p:tav>
                                      </p:tavLst>
                                    </p:anim>
                                    <p:anim calcmode="lin" valueType="num">
                                      <p:cBhvr additive="base">
                                        <p:cTn id="50"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500" fill="hold"/>
                                        <p:tgtEl>
                                          <p:spTgt spid="55"/>
                                        </p:tgtEl>
                                        <p:attrNameLst>
                                          <p:attrName>ppt_x</p:attrName>
                                        </p:attrNameLst>
                                      </p:cBhvr>
                                      <p:tavLst>
                                        <p:tav tm="0">
                                          <p:val>
                                            <p:strVal val="#ppt_x"/>
                                          </p:val>
                                        </p:tav>
                                        <p:tav tm="100000">
                                          <p:val>
                                            <p:strVal val="#ppt_x"/>
                                          </p:val>
                                        </p:tav>
                                      </p:tavLst>
                                    </p:anim>
                                    <p:anim calcmode="lin" valueType="num">
                                      <p:cBhvr additive="base">
                                        <p:cTn id="56"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4" grpId="0" animBg="1"/>
      <p:bldP spid="36" grpId="0" animBg="1"/>
      <p:bldP spid="44" grpId="0" animBg="1"/>
      <p:bldP spid="53" grpId="0" animBg="1"/>
      <p:bldP spid="54" grpId="0" animBg="1"/>
      <p:bldP spid="55" grpId="0" animBg="1"/>
      <p:bldP spid="5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rot="19146316">
            <a:off x="5494575" y="2890722"/>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产</a:t>
            </a:r>
            <a:endParaRPr lang="en-US" altLang="zh-CN" dirty="0" smtClean="0">
              <a:solidFill>
                <a:schemeClr val="tx1"/>
              </a:solidFill>
            </a:endParaRPr>
          </a:p>
          <a:p>
            <a:pPr algn="ctr"/>
            <a:r>
              <a:rPr lang="zh-CN" altLang="en-US" dirty="0" smtClean="0">
                <a:solidFill>
                  <a:schemeClr val="tx1"/>
                </a:solidFill>
              </a:rPr>
              <a:t>品</a:t>
            </a:r>
            <a:endParaRPr lang="en-US" altLang="zh-CN" dirty="0" smtClean="0">
              <a:solidFill>
                <a:schemeClr val="tx1"/>
              </a:solidFill>
            </a:endParaRPr>
          </a:p>
          <a:p>
            <a:pPr algn="ctr"/>
            <a:r>
              <a:rPr lang="zh-CN" altLang="en-US" dirty="0" smtClean="0">
                <a:solidFill>
                  <a:schemeClr val="tx1"/>
                </a:solidFill>
              </a:rPr>
              <a:t>上</a:t>
            </a:r>
            <a:endParaRPr lang="en-US" altLang="zh-CN" dirty="0" smtClean="0">
              <a:solidFill>
                <a:schemeClr val="tx1"/>
              </a:solidFill>
            </a:endParaRPr>
          </a:p>
          <a:p>
            <a:pPr algn="ctr"/>
            <a:r>
              <a:rPr lang="zh-CN" altLang="en-US" dirty="0" smtClean="0">
                <a:solidFill>
                  <a:schemeClr val="tx1"/>
                </a:solidFill>
              </a:rPr>
              <a:t>架</a:t>
            </a:r>
            <a:endParaRPr lang="zh-CN" altLang="en-US" dirty="0">
              <a:solidFill>
                <a:schemeClr val="tx1"/>
              </a:solidFill>
            </a:endParaRPr>
          </a:p>
        </p:txBody>
      </p:sp>
      <p:sp>
        <p:nvSpPr>
          <p:cNvPr id="32" name="椭圆 31"/>
          <p:cNvSpPr/>
          <p:nvPr/>
        </p:nvSpPr>
        <p:spPr>
          <a:xfrm>
            <a:off x="3973396" y="2222491"/>
            <a:ext cx="1170108" cy="821294"/>
          </a:xfrm>
          <a:prstGeom prst="ellipse">
            <a:avLst/>
          </a:prstGeom>
          <a:solidFill>
            <a:srgbClr val="00B05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O2O</a:t>
            </a:r>
            <a:endParaRPr lang="zh-CN" altLang="en-US" sz="2400" b="1" dirty="0"/>
          </a:p>
        </p:txBody>
      </p:sp>
      <p:sp>
        <p:nvSpPr>
          <p:cNvPr id="33" name="椭圆 32"/>
          <p:cNvSpPr/>
          <p:nvPr/>
        </p:nvSpPr>
        <p:spPr>
          <a:xfrm>
            <a:off x="5582848" y="4465094"/>
            <a:ext cx="1060854" cy="821294"/>
          </a:xfrm>
          <a:prstGeom prst="ellipse">
            <a:avLst/>
          </a:prstGeom>
          <a:solidFill>
            <a:srgbClr val="7030A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线下</a:t>
            </a:r>
            <a:endParaRPr lang="en-US" altLang="zh-CN" sz="1400" b="1" dirty="0" smtClean="0"/>
          </a:p>
          <a:p>
            <a:pPr algn="ctr"/>
            <a:r>
              <a:rPr lang="zh-CN" altLang="en-US" sz="1400" b="1" dirty="0" smtClean="0"/>
              <a:t>服务店</a:t>
            </a:r>
            <a:endParaRPr lang="zh-CN" altLang="en-US" sz="1400" b="1" dirty="0"/>
          </a:p>
        </p:txBody>
      </p:sp>
      <p:sp>
        <p:nvSpPr>
          <p:cNvPr id="34" name="椭圆 33"/>
          <p:cNvSpPr/>
          <p:nvPr/>
        </p:nvSpPr>
        <p:spPr>
          <a:xfrm>
            <a:off x="2632186" y="4433667"/>
            <a:ext cx="938847" cy="821294"/>
          </a:xfrm>
          <a:prstGeom prst="ellipse">
            <a:avLst/>
          </a:prstGeom>
          <a:solidFill>
            <a:srgbClr val="FF00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a:t>
            </a:r>
            <a:endParaRPr lang="zh-CN" altLang="en-US" b="1" dirty="0"/>
          </a:p>
        </p:txBody>
      </p:sp>
      <p:cxnSp>
        <p:nvCxnSpPr>
          <p:cNvPr id="35" name="直接箭头连接符 34"/>
          <p:cNvCxnSpPr>
            <a:endCxn id="32" idx="5"/>
          </p:cNvCxnSpPr>
          <p:nvPr/>
        </p:nvCxnSpPr>
        <p:spPr>
          <a:xfrm rot="16200000" flipV="1">
            <a:off x="4876518" y="3019138"/>
            <a:ext cx="1291309" cy="11000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rot="16200000" flipH="1">
            <a:off x="4750595" y="3178968"/>
            <a:ext cx="1285884" cy="107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rot="19146316">
            <a:off x="5065947" y="3177840"/>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信</a:t>
            </a:r>
            <a:endParaRPr lang="en-US" altLang="zh-CN" dirty="0" smtClean="0">
              <a:solidFill>
                <a:schemeClr val="tx1"/>
              </a:solidFill>
            </a:endParaRPr>
          </a:p>
          <a:p>
            <a:pPr algn="ctr"/>
            <a:r>
              <a:rPr lang="zh-CN" altLang="en-US" dirty="0" smtClean="0">
                <a:solidFill>
                  <a:schemeClr val="tx1"/>
                </a:solidFill>
              </a:rPr>
              <a:t>息反</a:t>
            </a:r>
            <a:endParaRPr lang="en-US" altLang="zh-CN" dirty="0" smtClean="0">
              <a:solidFill>
                <a:schemeClr val="tx1"/>
              </a:solidFill>
            </a:endParaRPr>
          </a:p>
          <a:p>
            <a:pPr algn="ctr"/>
            <a:r>
              <a:rPr lang="zh-CN" altLang="en-US" dirty="0" smtClean="0">
                <a:solidFill>
                  <a:schemeClr val="tx1"/>
                </a:solidFill>
              </a:rPr>
              <a:t>馈</a:t>
            </a:r>
            <a:endParaRPr lang="en-US" altLang="zh-CN" dirty="0" smtClean="0">
              <a:solidFill>
                <a:schemeClr val="tx1"/>
              </a:solidFill>
            </a:endParaRPr>
          </a:p>
        </p:txBody>
      </p:sp>
      <p:cxnSp>
        <p:nvCxnSpPr>
          <p:cNvPr id="38" name="直接箭头连接符 37"/>
          <p:cNvCxnSpPr/>
          <p:nvPr/>
        </p:nvCxnSpPr>
        <p:spPr>
          <a:xfrm rot="5400000">
            <a:off x="3047038" y="3296167"/>
            <a:ext cx="1446981" cy="9422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4" idx="0"/>
            <a:endCxn id="32" idx="3"/>
          </p:cNvCxnSpPr>
          <p:nvPr/>
        </p:nvCxnSpPr>
        <p:spPr>
          <a:xfrm rot="5400000" flipH="1" flipV="1">
            <a:off x="2868103" y="3157016"/>
            <a:ext cx="1510158" cy="1043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rot="1923745">
            <a:off x="3296904" y="2925135"/>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咨询购买</a:t>
            </a:r>
            <a:endParaRPr lang="en-US" altLang="zh-CN" dirty="0" smtClean="0">
              <a:solidFill>
                <a:schemeClr val="tx1"/>
              </a:solidFill>
            </a:endParaRPr>
          </a:p>
        </p:txBody>
      </p:sp>
      <p:sp>
        <p:nvSpPr>
          <p:cNvPr id="41" name="矩形 40"/>
          <p:cNvSpPr/>
          <p:nvPr/>
        </p:nvSpPr>
        <p:spPr>
          <a:xfrm rot="1923745">
            <a:off x="3778101" y="3210508"/>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促</a:t>
            </a:r>
            <a:endParaRPr lang="en-US" altLang="zh-CN" dirty="0" smtClean="0">
              <a:solidFill>
                <a:schemeClr val="tx1"/>
              </a:solidFill>
              <a:latin typeface="+mn-ea"/>
            </a:endParaRPr>
          </a:p>
          <a:p>
            <a:pPr algn="ctr"/>
            <a:r>
              <a:rPr lang="zh-CN" altLang="en-US" dirty="0" smtClean="0">
                <a:solidFill>
                  <a:schemeClr val="tx1"/>
                </a:solidFill>
                <a:latin typeface="+mn-ea"/>
              </a:rPr>
              <a:t>销</a:t>
            </a:r>
            <a:endParaRPr lang="en-US" altLang="zh-CN" dirty="0" smtClean="0">
              <a:solidFill>
                <a:schemeClr val="tx1"/>
              </a:solidFill>
              <a:latin typeface="+mn-ea"/>
            </a:endParaRPr>
          </a:p>
          <a:p>
            <a:pPr algn="ctr"/>
            <a:r>
              <a:rPr lang="zh-CN" altLang="en-US" dirty="0" smtClean="0">
                <a:solidFill>
                  <a:schemeClr val="tx1"/>
                </a:solidFill>
                <a:latin typeface="+mn-ea"/>
              </a:rPr>
              <a:t>团购</a:t>
            </a:r>
            <a:endParaRPr lang="en-US" altLang="zh-CN" dirty="0" smtClean="0">
              <a:solidFill>
                <a:schemeClr val="tx1"/>
              </a:solidFill>
              <a:latin typeface="+mn-ea"/>
            </a:endParaRPr>
          </a:p>
        </p:txBody>
      </p:sp>
      <p:cxnSp>
        <p:nvCxnSpPr>
          <p:cNvPr id="42" name="直接箭头连接符 41"/>
          <p:cNvCxnSpPr/>
          <p:nvPr/>
        </p:nvCxnSpPr>
        <p:spPr>
          <a:xfrm flipV="1">
            <a:off x="3642471" y="4714884"/>
            <a:ext cx="1858223" cy="30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rot="10800000" flipV="1">
            <a:off x="3643307" y="4929196"/>
            <a:ext cx="186259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3638093" y="5046096"/>
            <a:ext cx="2098900" cy="272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现场勘察签订合同</a:t>
            </a:r>
            <a:endParaRPr lang="zh-CN" altLang="en-US" sz="1600" dirty="0">
              <a:solidFill>
                <a:schemeClr val="tx1"/>
              </a:solidFill>
            </a:endParaRPr>
          </a:p>
        </p:txBody>
      </p:sp>
      <p:sp>
        <p:nvSpPr>
          <p:cNvPr id="45" name="矩形 44"/>
          <p:cNvSpPr/>
          <p:nvPr/>
        </p:nvSpPr>
        <p:spPr>
          <a:xfrm>
            <a:off x="3638094" y="4286256"/>
            <a:ext cx="1810634" cy="3158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上门咨询体验</a:t>
            </a:r>
            <a:endParaRPr lang="zh-CN" altLang="en-US" dirty="0">
              <a:solidFill>
                <a:schemeClr val="tx1"/>
              </a:solidFill>
              <a:latin typeface="+mn-ea"/>
            </a:endParaRPr>
          </a:p>
        </p:txBody>
      </p:sp>
      <p:sp>
        <p:nvSpPr>
          <p:cNvPr id="4" name="椭圆 3"/>
          <p:cNvSpPr/>
          <p:nvPr/>
        </p:nvSpPr>
        <p:spPr>
          <a:xfrm>
            <a:off x="7101638" y="2910413"/>
            <a:ext cx="1318855" cy="894298"/>
          </a:xfrm>
          <a:prstGeom prst="ellipse">
            <a:avLst/>
          </a:prstGeom>
          <a:solidFill>
            <a:srgbClr val="0066FF"/>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B2B</a:t>
            </a:r>
            <a:endParaRPr lang="zh-CN" altLang="en-US" sz="2800" dirty="0"/>
          </a:p>
        </p:txBody>
      </p:sp>
      <p:sp>
        <p:nvSpPr>
          <p:cNvPr id="5" name="椭圆 4"/>
          <p:cNvSpPr/>
          <p:nvPr/>
        </p:nvSpPr>
        <p:spPr>
          <a:xfrm>
            <a:off x="642910" y="2786058"/>
            <a:ext cx="1245586" cy="894298"/>
          </a:xfrm>
          <a:prstGeom prst="ellipse">
            <a:avLst/>
          </a:prstGeom>
          <a:solidFill>
            <a:srgbClr val="FF99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APP</a:t>
            </a:r>
            <a:endParaRPr lang="zh-CN" altLang="en-US" sz="2800" dirty="0"/>
          </a:p>
        </p:txBody>
      </p:sp>
      <p:sp>
        <p:nvSpPr>
          <p:cNvPr id="6" name="圆角矩形 5"/>
          <p:cNvSpPr/>
          <p:nvPr/>
        </p:nvSpPr>
        <p:spPr>
          <a:xfrm>
            <a:off x="360821" y="1190609"/>
            <a:ext cx="8352751" cy="550337"/>
          </a:xfrm>
          <a:prstGeom prst="roundRect">
            <a:avLst/>
          </a:prstGeom>
          <a:ln>
            <a:noFill/>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A</a:t>
            </a:r>
            <a:r>
              <a:rPr lang="zh-CN" altLang="en-US" sz="2400" b="1" dirty="0" smtClean="0">
                <a:solidFill>
                  <a:schemeClr val="bg1"/>
                </a:solidFill>
              </a:rPr>
              <a:t>猫智慧舒适家居系统生态服务线上平台</a:t>
            </a:r>
            <a:endParaRPr lang="zh-CN" altLang="en-US" sz="2400" b="1" dirty="0">
              <a:solidFill>
                <a:schemeClr val="bg1"/>
              </a:solidFill>
            </a:endParaRPr>
          </a:p>
        </p:txBody>
      </p:sp>
      <p:cxnSp>
        <p:nvCxnSpPr>
          <p:cNvPr id="7" name="直接箭头连接符 6"/>
          <p:cNvCxnSpPr/>
          <p:nvPr/>
        </p:nvCxnSpPr>
        <p:spPr>
          <a:xfrm rot="16200000" flipH="1">
            <a:off x="792911" y="2233074"/>
            <a:ext cx="894299" cy="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rot="5400000">
            <a:off x="4295000" y="1991488"/>
            <a:ext cx="412753" cy="16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rot="5400000">
            <a:off x="7215206" y="2357430"/>
            <a:ext cx="100013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4" idx="4"/>
          </p:cNvCxnSpPr>
          <p:nvPr/>
        </p:nvCxnSpPr>
        <p:spPr>
          <a:xfrm rot="5400000">
            <a:off x="6747299" y="3558240"/>
            <a:ext cx="767297" cy="126023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800440" y="428604"/>
            <a:ext cx="1556982" cy="555629"/>
          </a:xfrm>
          <a:prstGeom prst="ellipse">
            <a:avLst/>
          </a:prstGeom>
          <a:solidFill>
            <a:srgbClr val="FD3535"/>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用户</a:t>
            </a:r>
            <a:endParaRPr lang="zh-CN" altLang="en-US" sz="2000" b="1" dirty="0"/>
          </a:p>
        </p:txBody>
      </p:sp>
      <p:sp>
        <p:nvSpPr>
          <p:cNvPr id="17" name="椭圆 16"/>
          <p:cNvSpPr/>
          <p:nvPr/>
        </p:nvSpPr>
        <p:spPr>
          <a:xfrm>
            <a:off x="2998532" y="428604"/>
            <a:ext cx="1502030" cy="555629"/>
          </a:xfrm>
          <a:prstGeom prst="ellipse">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厂家</a:t>
            </a:r>
            <a:endParaRPr lang="zh-CN" altLang="en-US" b="1" dirty="0"/>
          </a:p>
        </p:txBody>
      </p:sp>
      <p:sp>
        <p:nvSpPr>
          <p:cNvPr id="18" name="椭圆 17"/>
          <p:cNvSpPr/>
          <p:nvPr/>
        </p:nvSpPr>
        <p:spPr>
          <a:xfrm>
            <a:off x="4830276" y="428604"/>
            <a:ext cx="1599112" cy="555629"/>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代理商</a:t>
            </a:r>
            <a:endParaRPr lang="zh-CN" altLang="en-US" sz="2000" b="1" dirty="0"/>
          </a:p>
        </p:txBody>
      </p:sp>
      <p:sp>
        <p:nvSpPr>
          <p:cNvPr id="19" name="椭圆 18"/>
          <p:cNvSpPr/>
          <p:nvPr/>
        </p:nvSpPr>
        <p:spPr>
          <a:xfrm>
            <a:off x="6808559" y="428604"/>
            <a:ext cx="1549655" cy="555629"/>
          </a:xfrm>
          <a:prstGeom prst="ellipse">
            <a:avLst/>
          </a:prstGeom>
          <a:solidFill>
            <a:srgbClr val="3333F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工程商</a:t>
            </a:r>
            <a:endParaRPr lang="zh-CN" altLang="en-US" sz="2000" b="1" dirty="0"/>
          </a:p>
        </p:txBody>
      </p:sp>
      <p:cxnSp>
        <p:nvCxnSpPr>
          <p:cNvPr id="69" name="直接箭头连接符 68"/>
          <p:cNvCxnSpPr/>
          <p:nvPr/>
        </p:nvCxnSpPr>
        <p:spPr>
          <a:xfrm>
            <a:off x="1285852" y="3714752"/>
            <a:ext cx="1428760" cy="78581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74" name="圆角矩形 73"/>
          <p:cNvSpPr/>
          <p:nvPr/>
        </p:nvSpPr>
        <p:spPr>
          <a:xfrm>
            <a:off x="357158" y="5429264"/>
            <a:ext cx="8352751" cy="550337"/>
          </a:xfrm>
          <a:prstGeom prst="roundRect">
            <a:avLst/>
          </a:prstGeom>
          <a:ln>
            <a:noFill/>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A</a:t>
            </a:r>
            <a:r>
              <a:rPr lang="zh-CN" altLang="en-US" sz="2400" b="1" dirty="0" smtClean="0">
                <a:solidFill>
                  <a:schemeClr val="bg1"/>
                </a:solidFill>
              </a:rPr>
              <a:t>猫智慧舒适家居系统生态服务线下平台（</a:t>
            </a:r>
            <a:r>
              <a:rPr lang="zh-CN" altLang="en-US" b="1" dirty="0" smtClean="0">
                <a:solidFill>
                  <a:schemeClr val="bg1"/>
                </a:solidFill>
              </a:rPr>
              <a:t>旗舰店服务店服务站）</a:t>
            </a:r>
            <a:endParaRPr lang="zh-CN" altLang="en-US" sz="2400" b="1" dirty="0">
              <a:solidFill>
                <a:schemeClr val="bg1"/>
              </a:solidFill>
            </a:endParaRPr>
          </a:p>
        </p:txBody>
      </p:sp>
    </p:spTree>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AutoShape 7"/>
          <p:cNvSpPr>
            <a:spLocks noChangeArrowheads="1"/>
          </p:cNvSpPr>
          <p:nvPr/>
        </p:nvSpPr>
        <p:spPr bwMode="auto">
          <a:xfrm>
            <a:off x="2644788" y="3416291"/>
            <a:ext cx="1555630" cy="1344612"/>
          </a:xfrm>
          <a:prstGeom prst="hexagon">
            <a:avLst>
              <a:gd name="adj" fmla="val 28926"/>
              <a:gd name="vf" fmla="val 115470"/>
            </a:avLst>
          </a:prstGeom>
          <a:gradFill rotWithShape="1">
            <a:gsLst>
              <a:gs pos="0">
                <a:srgbClr val="FFFFCC"/>
              </a:gs>
              <a:gs pos="100000">
                <a:srgbClr val="76765E"/>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zh-CN" altLang="en-US" sz="2400" b="1" dirty="0">
              <a:solidFill>
                <a:srgbClr val="FF0000"/>
              </a:solidFill>
            </a:endParaRPr>
          </a:p>
        </p:txBody>
      </p:sp>
      <p:sp>
        <p:nvSpPr>
          <p:cNvPr id="8198" name="AutoShape 8"/>
          <p:cNvSpPr>
            <a:spLocks noChangeArrowheads="1"/>
          </p:cNvSpPr>
          <p:nvPr/>
        </p:nvSpPr>
        <p:spPr bwMode="auto">
          <a:xfrm>
            <a:off x="2643174" y="2071677"/>
            <a:ext cx="1555630" cy="1344613"/>
          </a:xfrm>
          <a:prstGeom prst="hexagon">
            <a:avLst>
              <a:gd name="adj" fmla="val 28926"/>
              <a:gd name="vf" fmla="val 115470"/>
            </a:avLst>
          </a:prstGeom>
          <a:gradFill rotWithShape="1">
            <a:gsLst>
              <a:gs pos="0">
                <a:srgbClr val="00FFCC"/>
              </a:gs>
              <a:gs pos="100000">
                <a:srgbClr val="00765E"/>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en-US" altLang="zh-CN" sz="2400" b="1" dirty="0">
              <a:solidFill>
                <a:srgbClr val="FF0000"/>
              </a:solidFill>
            </a:endParaRPr>
          </a:p>
        </p:txBody>
      </p:sp>
      <p:sp>
        <p:nvSpPr>
          <p:cNvPr id="8199" name="AutoShape 9"/>
          <p:cNvSpPr>
            <a:spLocks noChangeArrowheads="1"/>
          </p:cNvSpPr>
          <p:nvPr/>
        </p:nvSpPr>
        <p:spPr bwMode="auto">
          <a:xfrm>
            <a:off x="3803566" y="1428736"/>
            <a:ext cx="1554042" cy="1344613"/>
          </a:xfrm>
          <a:prstGeom prst="hexagon">
            <a:avLst>
              <a:gd name="adj" fmla="val 28896"/>
              <a:gd name="vf" fmla="val 115470"/>
            </a:avLst>
          </a:prstGeom>
          <a:gradFill rotWithShape="1">
            <a:gsLst>
              <a:gs pos="0">
                <a:srgbClr val="33CCFF"/>
              </a:gs>
              <a:gs pos="100000">
                <a:srgbClr val="185E76"/>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zh-CN" altLang="en-US" sz="2400" b="1" dirty="0">
              <a:solidFill>
                <a:srgbClr val="FF0000"/>
              </a:solidFill>
            </a:endParaRPr>
          </a:p>
        </p:txBody>
      </p:sp>
      <p:sp>
        <p:nvSpPr>
          <p:cNvPr id="8200" name="AutoShape 10"/>
          <p:cNvSpPr>
            <a:spLocks noChangeArrowheads="1"/>
          </p:cNvSpPr>
          <p:nvPr/>
        </p:nvSpPr>
        <p:spPr bwMode="auto">
          <a:xfrm>
            <a:off x="3795637" y="4157669"/>
            <a:ext cx="1554042" cy="1344613"/>
          </a:xfrm>
          <a:prstGeom prst="hexagon">
            <a:avLst>
              <a:gd name="adj" fmla="val 28896"/>
              <a:gd name="vf" fmla="val 115470"/>
            </a:avLst>
          </a:prstGeom>
          <a:gradFill rotWithShape="1">
            <a:gsLst>
              <a:gs pos="0">
                <a:srgbClr val="CCFF33"/>
              </a:gs>
              <a:gs pos="100000">
                <a:srgbClr val="5E7618"/>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en-US" altLang="zh-CN" sz="2400" b="1" dirty="0">
              <a:solidFill>
                <a:srgbClr val="FF0000"/>
              </a:solidFill>
            </a:endParaRPr>
          </a:p>
        </p:txBody>
      </p:sp>
      <p:sp>
        <p:nvSpPr>
          <p:cNvPr id="8201" name="AutoShape 11"/>
          <p:cNvSpPr>
            <a:spLocks noChangeArrowheads="1"/>
          </p:cNvSpPr>
          <p:nvPr/>
        </p:nvSpPr>
        <p:spPr bwMode="auto">
          <a:xfrm>
            <a:off x="4944898" y="3500439"/>
            <a:ext cx="1555630" cy="1344612"/>
          </a:xfrm>
          <a:prstGeom prst="hexagon">
            <a:avLst>
              <a:gd name="adj" fmla="val 28926"/>
              <a:gd name="vf" fmla="val 115470"/>
            </a:avLst>
          </a:prstGeom>
          <a:gradFill rotWithShape="1">
            <a:gsLst>
              <a:gs pos="0">
                <a:srgbClr val="FF9999"/>
              </a:gs>
              <a:gs pos="100000">
                <a:srgbClr val="764747"/>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zh-CN" altLang="en-US" sz="2400" b="1" dirty="0">
              <a:solidFill>
                <a:srgbClr val="FF0000"/>
              </a:solidFill>
            </a:endParaRPr>
          </a:p>
        </p:txBody>
      </p:sp>
      <p:sp>
        <p:nvSpPr>
          <p:cNvPr id="8202" name="AutoShape 12"/>
          <p:cNvSpPr>
            <a:spLocks noChangeArrowheads="1"/>
          </p:cNvSpPr>
          <p:nvPr/>
        </p:nvSpPr>
        <p:spPr bwMode="auto">
          <a:xfrm>
            <a:off x="5000445" y="2143116"/>
            <a:ext cx="1555630" cy="1344613"/>
          </a:xfrm>
          <a:prstGeom prst="hexagon">
            <a:avLst>
              <a:gd name="adj" fmla="val 28926"/>
              <a:gd name="vf" fmla="val 115470"/>
            </a:avLst>
          </a:prstGeom>
          <a:gradFill rotWithShape="1">
            <a:gsLst>
              <a:gs pos="0">
                <a:srgbClr val="FFFF99"/>
              </a:gs>
              <a:gs pos="100000">
                <a:srgbClr val="767647"/>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zh-CN" altLang="en-US" sz="2400" b="1" dirty="0">
              <a:solidFill>
                <a:srgbClr val="FF0000"/>
              </a:solidFill>
            </a:endParaRPr>
          </a:p>
        </p:txBody>
      </p:sp>
      <p:sp>
        <p:nvSpPr>
          <p:cNvPr id="8203" name="AutoShape 13"/>
          <p:cNvSpPr>
            <a:spLocks noChangeArrowheads="1"/>
          </p:cNvSpPr>
          <p:nvPr/>
        </p:nvSpPr>
        <p:spPr bwMode="auto">
          <a:xfrm>
            <a:off x="3630542" y="2592385"/>
            <a:ext cx="1941363" cy="1681162"/>
          </a:xfrm>
          <a:prstGeom prst="hexagon">
            <a:avLst>
              <a:gd name="adj" fmla="val 28872"/>
              <a:gd name="vf" fmla="val 115470"/>
            </a:avLst>
          </a:prstGeom>
          <a:solidFill>
            <a:srgbClr val="006666">
              <a:alpha val="50195"/>
            </a:srgbClr>
          </a:solidFill>
          <a:ln w="9525">
            <a:noFill/>
            <a:prstDash val="dash"/>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nchor="ctr"/>
          <a:lstStyle/>
          <a:p>
            <a:pPr algn="ctr" latinLnBrk="1"/>
            <a:r>
              <a:rPr kumimoji="1" lang="zh-CN" altLang="en-US" sz="3600" b="1" dirty="0" smtClean="0">
                <a:solidFill>
                  <a:srgbClr val="FF0000"/>
                </a:solidFill>
                <a:latin typeface="黑体" pitchFamily="2" charset="-122"/>
                <a:ea typeface="黑体" pitchFamily="2" charset="-122"/>
              </a:rPr>
              <a:t>用户</a:t>
            </a:r>
            <a:endParaRPr kumimoji="1" lang="zh-CN" altLang="en-US" sz="3600" b="1" dirty="0">
              <a:solidFill>
                <a:srgbClr val="FF0000"/>
              </a:solidFill>
              <a:latin typeface="黑体" pitchFamily="2" charset="-122"/>
              <a:ea typeface="黑体" pitchFamily="2" charset="-122"/>
            </a:endParaRPr>
          </a:p>
        </p:txBody>
      </p:sp>
      <p:sp>
        <p:nvSpPr>
          <p:cNvPr id="15" name="TextBox 14"/>
          <p:cNvSpPr txBox="1"/>
          <p:nvPr/>
        </p:nvSpPr>
        <p:spPr>
          <a:xfrm>
            <a:off x="3000520" y="2454560"/>
            <a:ext cx="803425" cy="461665"/>
          </a:xfrm>
          <a:prstGeom prst="rect">
            <a:avLst/>
          </a:prstGeom>
          <a:noFill/>
        </p:spPr>
        <p:txBody>
          <a:bodyPr wrap="none" rtlCol="0">
            <a:spAutoFit/>
          </a:bodyPr>
          <a:lstStyle/>
          <a:p>
            <a:r>
              <a:rPr lang="zh-CN" altLang="en-US" sz="2400" b="1" dirty="0" smtClean="0">
                <a:solidFill>
                  <a:srgbClr val="FF0000"/>
                </a:solidFill>
              </a:rPr>
              <a:t>咨询</a:t>
            </a:r>
          </a:p>
        </p:txBody>
      </p:sp>
      <p:sp>
        <p:nvSpPr>
          <p:cNvPr id="16" name="TextBox 15"/>
          <p:cNvSpPr txBox="1"/>
          <p:nvPr/>
        </p:nvSpPr>
        <p:spPr>
          <a:xfrm>
            <a:off x="3000520" y="2344721"/>
            <a:ext cx="803425" cy="461665"/>
          </a:xfrm>
          <a:prstGeom prst="rect">
            <a:avLst/>
          </a:prstGeom>
          <a:noFill/>
        </p:spPr>
        <p:txBody>
          <a:bodyPr wrap="none" rtlCol="0">
            <a:spAutoFit/>
          </a:bodyPr>
          <a:lstStyle/>
          <a:p>
            <a:pPr algn="ctr"/>
            <a:r>
              <a:rPr lang="zh-CN" altLang="en-US" sz="2400" b="1" dirty="0" smtClean="0">
                <a:solidFill>
                  <a:srgbClr val="FF0000"/>
                </a:solidFill>
              </a:rPr>
              <a:t>省时</a:t>
            </a:r>
            <a:endParaRPr lang="en-US" altLang="zh-CN" sz="2400" b="1" dirty="0" smtClean="0">
              <a:solidFill>
                <a:srgbClr val="FF0000"/>
              </a:solidFill>
            </a:endParaRPr>
          </a:p>
        </p:txBody>
      </p:sp>
      <p:sp>
        <p:nvSpPr>
          <p:cNvPr id="18" name="TextBox 17"/>
          <p:cNvSpPr txBox="1"/>
          <p:nvPr/>
        </p:nvSpPr>
        <p:spPr>
          <a:xfrm>
            <a:off x="4072090" y="1844655"/>
            <a:ext cx="1000132" cy="461665"/>
          </a:xfrm>
          <a:prstGeom prst="rect">
            <a:avLst/>
          </a:prstGeom>
          <a:noFill/>
        </p:spPr>
        <p:txBody>
          <a:bodyPr wrap="square" rtlCol="0">
            <a:spAutoFit/>
          </a:bodyPr>
          <a:lstStyle/>
          <a:p>
            <a:pPr lvl="0" algn="ctr"/>
            <a:r>
              <a:rPr lang="zh-CN" altLang="en-US" sz="2400" b="1" dirty="0" smtClean="0">
                <a:solidFill>
                  <a:srgbClr val="FF0000"/>
                </a:solidFill>
              </a:rPr>
              <a:t>设计</a:t>
            </a:r>
            <a:endParaRPr lang="zh-CN" altLang="en-US" dirty="0"/>
          </a:p>
        </p:txBody>
      </p:sp>
      <p:sp>
        <p:nvSpPr>
          <p:cNvPr id="19" name="TextBox 18"/>
          <p:cNvSpPr txBox="1"/>
          <p:nvPr/>
        </p:nvSpPr>
        <p:spPr>
          <a:xfrm>
            <a:off x="4143528" y="1701779"/>
            <a:ext cx="857256" cy="461665"/>
          </a:xfrm>
          <a:prstGeom prst="rect">
            <a:avLst/>
          </a:prstGeom>
          <a:noFill/>
        </p:spPr>
        <p:txBody>
          <a:bodyPr wrap="square" rtlCol="0">
            <a:spAutoFit/>
          </a:bodyPr>
          <a:lstStyle/>
          <a:p>
            <a:pPr lvl="0" algn="ctr"/>
            <a:r>
              <a:rPr lang="zh-CN" altLang="en-US" sz="2400" b="1" dirty="0" smtClean="0">
                <a:solidFill>
                  <a:srgbClr val="FF0000"/>
                </a:solidFill>
              </a:rPr>
              <a:t>省心</a:t>
            </a:r>
            <a:endParaRPr lang="zh-CN" altLang="en-US" dirty="0"/>
          </a:p>
        </p:txBody>
      </p:sp>
      <p:sp>
        <p:nvSpPr>
          <p:cNvPr id="20" name="TextBox 19"/>
          <p:cNvSpPr txBox="1"/>
          <p:nvPr/>
        </p:nvSpPr>
        <p:spPr>
          <a:xfrm>
            <a:off x="5357974" y="2525998"/>
            <a:ext cx="928694" cy="461665"/>
          </a:xfrm>
          <a:prstGeom prst="rect">
            <a:avLst/>
          </a:prstGeom>
          <a:noFill/>
        </p:spPr>
        <p:txBody>
          <a:bodyPr wrap="square" rtlCol="0">
            <a:spAutoFit/>
          </a:bodyPr>
          <a:lstStyle/>
          <a:p>
            <a:pPr lvl="0" algn="ctr"/>
            <a:r>
              <a:rPr lang="zh-CN" altLang="en-US" sz="2400" b="1" dirty="0" smtClean="0">
                <a:solidFill>
                  <a:srgbClr val="FF0000"/>
                </a:solidFill>
              </a:rPr>
              <a:t>购买</a:t>
            </a:r>
            <a:endParaRPr lang="zh-CN" altLang="en-US" dirty="0"/>
          </a:p>
        </p:txBody>
      </p:sp>
      <p:sp>
        <p:nvSpPr>
          <p:cNvPr id="21" name="TextBox 20"/>
          <p:cNvSpPr txBox="1"/>
          <p:nvPr/>
        </p:nvSpPr>
        <p:spPr>
          <a:xfrm>
            <a:off x="5357974" y="2383122"/>
            <a:ext cx="928694" cy="461665"/>
          </a:xfrm>
          <a:prstGeom prst="rect">
            <a:avLst/>
          </a:prstGeom>
          <a:noFill/>
        </p:spPr>
        <p:txBody>
          <a:bodyPr wrap="square" rtlCol="0">
            <a:spAutoFit/>
          </a:bodyPr>
          <a:lstStyle/>
          <a:p>
            <a:pPr lvl="0" algn="ctr"/>
            <a:r>
              <a:rPr lang="zh-CN" altLang="en-US" sz="2400" b="1" dirty="0" smtClean="0">
                <a:solidFill>
                  <a:srgbClr val="FF0000"/>
                </a:solidFill>
              </a:rPr>
              <a:t>省钱</a:t>
            </a:r>
            <a:endParaRPr lang="en-US" altLang="zh-CN" sz="2400" b="1" dirty="0" smtClean="0">
              <a:solidFill>
                <a:srgbClr val="FF0000"/>
              </a:solidFill>
            </a:endParaRPr>
          </a:p>
        </p:txBody>
      </p:sp>
      <p:sp>
        <p:nvSpPr>
          <p:cNvPr id="22" name="TextBox 21"/>
          <p:cNvSpPr txBox="1"/>
          <p:nvPr/>
        </p:nvSpPr>
        <p:spPr>
          <a:xfrm>
            <a:off x="5286536" y="3954758"/>
            <a:ext cx="857256" cy="461665"/>
          </a:xfrm>
          <a:prstGeom prst="rect">
            <a:avLst/>
          </a:prstGeom>
          <a:noFill/>
        </p:spPr>
        <p:txBody>
          <a:bodyPr wrap="square" rtlCol="0">
            <a:spAutoFit/>
          </a:bodyPr>
          <a:lstStyle/>
          <a:p>
            <a:pPr lvl="0" algn="ctr"/>
            <a:r>
              <a:rPr lang="zh-CN" altLang="en-US" sz="2400" b="1" dirty="0" smtClean="0">
                <a:solidFill>
                  <a:srgbClr val="FF0000"/>
                </a:solidFill>
              </a:rPr>
              <a:t>施工</a:t>
            </a:r>
          </a:p>
        </p:txBody>
      </p:sp>
      <p:sp>
        <p:nvSpPr>
          <p:cNvPr id="23" name="TextBox 22"/>
          <p:cNvSpPr txBox="1"/>
          <p:nvPr/>
        </p:nvSpPr>
        <p:spPr>
          <a:xfrm>
            <a:off x="5286536" y="3811882"/>
            <a:ext cx="857256" cy="461665"/>
          </a:xfrm>
          <a:prstGeom prst="rect">
            <a:avLst/>
          </a:prstGeom>
          <a:noFill/>
        </p:spPr>
        <p:txBody>
          <a:bodyPr wrap="square" rtlCol="0">
            <a:spAutoFit/>
          </a:bodyPr>
          <a:lstStyle/>
          <a:p>
            <a:pPr lvl="0" algn="ctr"/>
            <a:r>
              <a:rPr lang="zh-CN" altLang="en-US" sz="2400" b="1" dirty="0" smtClean="0">
                <a:solidFill>
                  <a:srgbClr val="FF0000"/>
                </a:solidFill>
              </a:rPr>
              <a:t>省力</a:t>
            </a:r>
            <a:endParaRPr lang="en-US" altLang="zh-CN" sz="2400" b="1" dirty="0" smtClean="0">
              <a:solidFill>
                <a:srgbClr val="FF0000"/>
              </a:solidFill>
            </a:endParaRPr>
          </a:p>
        </p:txBody>
      </p:sp>
      <p:sp>
        <p:nvSpPr>
          <p:cNvPr id="24" name="TextBox 23"/>
          <p:cNvSpPr txBox="1"/>
          <p:nvPr/>
        </p:nvSpPr>
        <p:spPr>
          <a:xfrm>
            <a:off x="4143528" y="4597700"/>
            <a:ext cx="928694" cy="461665"/>
          </a:xfrm>
          <a:prstGeom prst="rect">
            <a:avLst/>
          </a:prstGeom>
          <a:noFill/>
        </p:spPr>
        <p:txBody>
          <a:bodyPr wrap="square" rtlCol="0">
            <a:spAutoFit/>
          </a:bodyPr>
          <a:lstStyle/>
          <a:p>
            <a:pPr lvl="0" algn="ctr"/>
            <a:r>
              <a:rPr lang="zh-CN" altLang="en-US" sz="2400" b="1" dirty="0" smtClean="0">
                <a:solidFill>
                  <a:srgbClr val="FF0000"/>
                </a:solidFill>
              </a:rPr>
              <a:t>监理</a:t>
            </a:r>
            <a:endParaRPr lang="en-US" altLang="zh-CN" sz="2400" b="1" dirty="0" smtClean="0">
              <a:solidFill>
                <a:srgbClr val="FF0000"/>
              </a:solidFill>
            </a:endParaRPr>
          </a:p>
        </p:txBody>
      </p:sp>
      <p:sp>
        <p:nvSpPr>
          <p:cNvPr id="25" name="TextBox 24"/>
          <p:cNvSpPr txBox="1"/>
          <p:nvPr/>
        </p:nvSpPr>
        <p:spPr>
          <a:xfrm>
            <a:off x="4143528" y="4454824"/>
            <a:ext cx="928694" cy="461665"/>
          </a:xfrm>
          <a:prstGeom prst="rect">
            <a:avLst/>
          </a:prstGeom>
          <a:noFill/>
        </p:spPr>
        <p:txBody>
          <a:bodyPr wrap="square" rtlCol="0">
            <a:spAutoFit/>
          </a:bodyPr>
          <a:lstStyle/>
          <a:p>
            <a:pPr lvl="0" algn="ctr"/>
            <a:r>
              <a:rPr lang="zh-CN" altLang="en-US" sz="2400" b="1" dirty="0" smtClean="0">
                <a:solidFill>
                  <a:srgbClr val="FF0000"/>
                </a:solidFill>
              </a:rPr>
              <a:t>放心</a:t>
            </a:r>
            <a:endParaRPr lang="zh-CN" altLang="en-US" dirty="0"/>
          </a:p>
        </p:txBody>
      </p:sp>
      <p:sp>
        <p:nvSpPr>
          <p:cNvPr id="26" name="TextBox 25"/>
          <p:cNvSpPr txBox="1"/>
          <p:nvPr/>
        </p:nvSpPr>
        <p:spPr>
          <a:xfrm>
            <a:off x="2929082" y="3811882"/>
            <a:ext cx="1000132" cy="461665"/>
          </a:xfrm>
          <a:prstGeom prst="rect">
            <a:avLst/>
          </a:prstGeom>
          <a:noFill/>
        </p:spPr>
        <p:txBody>
          <a:bodyPr wrap="square" rtlCol="0">
            <a:spAutoFit/>
          </a:bodyPr>
          <a:lstStyle/>
          <a:p>
            <a:pPr lvl="0" algn="ctr"/>
            <a:r>
              <a:rPr lang="zh-CN" altLang="en-US" sz="2400" b="1" dirty="0" smtClean="0">
                <a:solidFill>
                  <a:srgbClr val="FF0000"/>
                </a:solidFill>
              </a:rPr>
              <a:t>售后</a:t>
            </a:r>
          </a:p>
        </p:txBody>
      </p:sp>
      <p:sp>
        <p:nvSpPr>
          <p:cNvPr id="27" name="TextBox 26"/>
          <p:cNvSpPr txBox="1"/>
          <p:nvPr/>
        </p:nvSpPr>
        <p:spPr>
          <a:xfrm>
            <a:off x="3000520" y="3669006"/>
            <a:ext cx="857256" cy="461665"/>
          </a:xfrm>
          <a:prstGeom prst="rect">
            <a:avLst/>
          </a:prstGeom>
          <a:noFill/>
        </p:spPr>
        <p:txBody>
          <a:bodyPr wrap="square" rtlCol="0">
            <a:spAutoFit/>
          </a:bodyPr>
          <a:lstStyle/>
          <a:p>
            <a:pPr lvl="0" algn="ctr"/>
            <a:r>
              <a:rPr lang="zh-CN" altLang="en-US" sz="2400" b="1" dirty="0" smtClean="0">
                <a:solidFill>
                  <a:srgbClr val="FF0000"/>
                </a:solidFill>
              </a:rPr>
              <a:t>安心</a:t>
            </a:r>
            <a:endParaRPr lang="zh-CN" altLang="en-US" dirty="0"/>
          </a:p>
        </p:txBody>
      </p:sp>
      <p:sp>
        <p:nvSpPr>
          <p:cNvPr id="30" name="椭圆 29"/>
          <p:cNvSpPr/>
          <p:nvPr/>
        </p:nvSpPr>
        <p:spPr>
          <a:xfrm>
            <a:off x="2632186" y="4433667"/>
            <a:ext cx="938847" cy="821294"/>
          </a:xfrm>
          <a:prstGeom prst="ellipse">
            <a:avLst/>
          </a:prstGeom>
          <a:solidFill>
            <a:srgbClr val="FF00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a:t>
            </a:r>
            <a:endParaRPr lang="zh-CN" altLang="en-US" b="1"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2.5E-6 -3.52601E-6 L -0.24062 -0.42635 " pathEditMode="relative" rAng="0" ptsTypes="AA">
                                      <p:cBhvr>
                                        <p:cTn id="6" dur="2000" fill="hold"/>
                                        <p:tgtEl>
                                          <p:spTgt spid="30"/>
                                        </p:tgtEl>
                                        <p:attrNameLst>
                                          <p:attrName>ppt_x</p:attrName>
                                          <p:attrName>ppt_y</p:attrName>
                                        </p:attrNameLst>
                                      </p:cBhvr>
                                      <p:rCtr x="-120" y="-213"/>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203"/>
                                        </p:tgtEl>
                                        <p:attrNameLst>
                                          <p:attrName>style.visibility</p:attrName>
                                        </p:attrNameLst>
                                      </p:cBhvr>
                                      <p:to>
                                        <p:strVal val="visible"/>
                                      </p:to>
                                    </p:set>
                                    <p:animEffect transition="in" filter="fade">
                                      <p:cBhvr>
                                        <p:cTn id="11" dur="2000"/>
                                        <p:tgtEl>
                                          <p:spTgt spid="820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198"/>
                                        </p:tgtEl>
                                        <p:attrNameLst>
                                          <p:attrName>style.visibility</p:attrName>
                                        </p:attrNameLst>
                                      </p:cBhvr>
                                      <p:to>
                                        <p:strVal val="visible"/>
                                      </p:to>
                                    </p:set>
                                    <p:animEffect transition="in" filter="fade">
                                      <p:cBhvr>
                                        <p:cTn id="16" dur="1000"/>
                                        <p:tgtEl>
                                          <p:spTgt spid="819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199"/>
                                        </p:tgtEl>
                                        <p:attrNameLst>
                                          <p:attrName>style.visibility</p:attrName>
                                        </p:attrNameLst>
                                      </p:cBhvr>
                                      <p:to>
                                        <p:strVal val="visible"/>
                                      </p:to>
                                    </p:set>
                                    <p:animEffect transition="in" filter="fade">
                                      <p:cBhvr>
                                        <p:cTn id="26" dur="1000"/>
                                        <p:tgtEl>
                                          <p:spTgt spid="8199"/>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202"/>
                                        </p:tgtEl>
                                        <p:attrNameLst>
                                          <p:attrName>style.visibility</p:attrName>
                                        </p:attrNameLst>
                                      </p:cBhvr>
                                      <p:to>
                                        <p:strVal val="visible"/>
                                      </p:to>
                                    </p:set>
                                    <p:animEffect transition="in" filter="fade">
                                      <p:cBhvr>
                                        <p:cTn id="33" dur="1000"/>
                                        <p:tgtEl>
                                          <p:spTgt spid="8202"/>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201"/>
                                        </p:tgtEl>
                                        <p:attrNameLst>
                                          <p:attrName>style.visibility</p:attrName>
                                        </p:attrNameLst>
                                      </p:cBhvr>
                                      <p:to>
                                        <p:strVal val="visible"/>
                                      </p:to>
                                    </p:set>
                                    <p:animEffect transition="in" filter="fade">
                                      <p:cBhvr>
                                        <p:cTn id="40" dur="1000"/>
                                        <p:tgtEl>
                                          <p:spTgt spid="8201"/>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200"/>
                                        </p:tgtEl>
                                        <p:attrNameLst>
                                          <p:attrName>style.visibility</p:attrName>
                                        </p:attrNameLst>
                                      </p:cBhvr>
                                      <p:to>
                                        <p:strVal val="visible"/>
                                      </p:to>
                                    </p:set>
                                    <p:animEffect transition="in" filter="fade">
                                      <p:cBhvr>
                                        <p:cTn id="47" dur="1000"/>
                                        <p:tgtEl>
                                          <p:spTgt spid="8200"/>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197"/>
                                        </p:tgtEl>
                                        <p:attrNameLst>
                                          <p:attrName>style.visibility</p:attrName>
                                        </p:attrNameLst>
                                      </p:cBhvr>
                                      <p:to>
                                        <p:strVal val="visible"/>
                                      </p:to>
                                    </p:set>
                                    <p:animEffect transition="in" filter="fade">
                                      <p:cBhvr>
                                        <p:cTn id="54" dur="1000"/>
                                        <p:tgtEl>
                                          <p:spTgt spid="8197"/>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path" presetSubtype="0" accel="50000" decel="50000" fill="hold" grpId="1" nodeType="clickEffect">
                                  <p:stCondLst>
                                    <p:cond delay="0"/>
                                  </p:stCondLst>
                                  <p:childTnLst>
                                    <p:animMotion origin="layout" path="M 2.77778E-6 4.04624E-6 L 2.77778E-6 0.03144 " pathEditMode="relative" rAng="0" ptsTypes="AA">
                                      <p:cBhvr>
                                        <p:cTn id="58" dur="1000" fill="hold"/>
                                        <p:tgtEl>
                                          <p:spTgt spid="15"/>
                                        </p:tgtEl>
                                        <p:attrNameLst>
                                          <p:attrName>ppt_x</p:attrName>
                                          <p:attrName>ppt_y</p:attrName>
                                        </p:attrNameLst>
                                      </p:cBhvr>
                                      <p:rCtr x="0" y="16"/>
                                    </p:animMotion>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path" presetSubtype="0" accel="50000" decel="50000" fill="hold" grpId="1" nodeType="clickEffect">
                                  <p:stCondLst>
                                    <p:cond delay="0"/>
                                  </p:stCondLst>
                                  <p:childTnLst>
                                    <p:animMotion origin="layout" path="M 1.11111E-6 3.46821E-6 L 1.11111E-6 0.03144 " pathEditMode="relative" rAng="0" ptsTypes="AA">
                                      <p:cBhvr>
                                        <p:cTn id="66" dur="1000" fill="hold"/>
                                        <p:tgtEl>
                                          <p:spTgt spid="18"/>
                                        </p:tgtEl>
                                        <p:attrNameLst>
                                          <p:attrName>ppt_x</p:attrName>
                                          <p:attrName>ppt_y</p:attrName>
                                        </p:attrNameLst>
                                      </p:cBhvr>
                                      <p:rCtr x="0" y="16"/>
                                    </p:animMotion>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path" presetSubtype="0" accel="50000" decel="50000" fill="hold" grpId="1" nodeType="clickEffect">
                                  <p:stCondLst>
                                    <p:cond delay="0"/>
                                  </p:stCondLst>
                                  <p:childTnLst>
                                    <p:animMotion origin="layout" path="M 4.44444E-6 -1.79191E-6 L 4.44444E-6 0.03145 " pathEditMode="relative" rAng="0" ptsTypes="AA">
                                      <p:cBhvr>
                                        <p:cTn id="74" dur="1000" fill="hold"/>
                                        <p:tgtEl>
                                          <p:spTgt spid="20"/>
                                        </p:tgtEl>
                                        <p:attrNameLst>
                                          <p:attrName>ppt_x</p:attrName>
                                          <p:attrName>ppt_y</p:attrName>
                                        </p:attrNameLst>
                                      </p:cBhvr>
                                      <p:rCtr x="0" y="16"/>
                                    </p:animMotion>
                                  </p:childTnLst>
                                </p:cTn>
                              </p:par>
                            </p:childTnLst>
                          </p:cTn>
                        </p:par>
                        <p:par>
                          <p:cTn id="75" fill="hold">
                            <p:stCondLst>
                              <p:cond delay="1000"/>
                            </p:stCondLst>
                            <p:childTnLst>
                              <p:par>
                                <p:cTn id="76" presetID="10"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42" presetClass="path" presetSubtype="0" accel="50000" decel="50000" fill="hold" grpId="1" nodeType="clickEffect">
                                  <p:stCondLst>
                                    <p:cond delay="0"/>
                                  </p:stCondLst>
                                  <p:childTnLst>
                                    <p:animMotion origin="layout" path="M -3.05556E-6 1.84971E-6 L -3.05556E-6 0.03144 " pathEditMode="relative" rAng="0" ptsTypes="AA">
                                      <p:cBhvr>
                                        <p:cTn id="82" dur="1000" fill="hold"/>
                                        <p:tgtEl>
                                          <p:spTgt spid="22"/>
                                        </p:tgtEl>
                                        <p:attrNameLst>
                                          <p:attrName>ppt_x</p:attrName>
                                          <p:attrName>ppt_y</p:attrName>
                                        </p:attrNameLst>
                                      </p:cBhvr>
                                      <p:rCtr x="0" y="16"/>
                                    </p:animMotion>
                                  </p:childTnLst>
                                </p:cTn>
                              </p:par>
                            </p:childTnLst>
                          </p:cTn>
                        </p:par>
                        <p:par>
                          <p:cTn id="83" fill="hold">
                            <p:stCondLst>
                              <p:cond delay="1000"/>
                            </p:stCondLst>
                            <p:childTnLst>
                              <p:par>
                                <p:cTn id="84" presetID="10" presetClass="entr" presetSubtype="0"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fade">
                                      <p:cBhvr>
                                        <p:cTn id="86" dur="1000"/>
                                        <p:tgtEl>
                                          <p:spTgt spid="23"/>
                                        </p:tgtEl>
                                      </p:cBhvr>
                                    </p:animEffect>
                                  </p:childTnLst>
                                </p:cTn>
                              </p:par>
                            </p:childTnLst>
                          </p:cTn>
                        </p:par>
                      </p:childTnLst>
                    </p:cTn>
                  </p:par>
                  <p:par>
                    <p:cTn id="87" fill="hold">
                      <p:stCondLst>
                        <p:cond delay="indefinite"/>
                      </p:stCondLst>
                      <p:childTnLst>
                        <p:par>
                          <p:cTn id="88" fill="hold">
                            <p:stCondLst>
                              <p:cond delay="0"/>
                            </p:stCondLst>
                            <p:childTnLst>
                              <p:par>
                                <p:cTn id="89" presetID="42" presetClass="path" presetSubtype="0" accel="50000" decel="50000" fill="hold" grpId="1" nodeType="clickEffect">
                                  <p:stCondLst>
                                    <p:cond delay="0"/>
                                  </p:stCondLst>
                                  <p:childTnLst>
                                    <p:animMotion origin="layout" path="M -1.38889E-6 -3.87283E-6 L -1.38889E-6 0.02867 " pathEditMode="relative" rAng="0" ptsTypes="AA">
                                      <p:cBhvr>
                                        <p:cTn id="90" dur="1000" fill="hold"/>
                                        <p:tgtEl>
                                          <p:spTgt spid="24"/>
                                        </p:tgtEl>
                                        <p:attrNameLst>
                                          <p:attrName>ppt_x</p:attrName>
                                          <p:attrName>ppt_y</p:attrName>
                                        </p:attrNameLst>
                                      </p:cBhvr>
                                      <p:rCtr x="0" y="14"/>
                                    </p:animMotion>
                                  </p:childTnLst>
                                </p:cTn>
                              </p:par>
                            </p:childTnLst>
                          </p:cTn>
                        </p:par>
                        <p:par>
                          <p:cTn id="91" fill="hold">
                            <p:stCondLst>
                              <p:cond delay="1000"/>
                            </p:stCondLst>
                            <p:childTnLst>
                              <p:par>
                                <p:cTn id="92" presetID="10" presetClass="entr" presetSubtype="0"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1000"/>
                                        <p:tgtEl>
                                          <p:spTgt spid="25"/>
                                        </p:tgtEl>
                                      </p:cBhvr>
                                    </p:animEffect>
                                  </p:childTnLst>
                                </p:cTn>
                              </p:par>
                            </p:childTnLst>
                          </p:cTn>
                        </p:par>
                      </p:childTnLst>
                    </p:cTn>
                  </p:par>
                  <p:par>
                    <p:cTn id="95" fill="hold">
                      <p:stCondLst>
                        <p:cond delay="indefinite"/>
                      </p:stCondLst>
                      <p:childTnLst>
                        <p:par>
                          <p:cTn id="96" fill="hold">
                            <p:stCondLst>
                              <p:cond delay="0"/>
                            </p:stCondLst>
                            <p:childTnLst>
                              <p:par>
                                <p:cTn id="97" presetID="42" presetClass="path" presetSubtype="0" accel="50000" decel="50000" fill="hold" grpId="1" nodeType="clickEffect">
                                  <p:stCondLst>
                                    <p:cond delay="0"/>
                                  </p:stCondLst>
                                  <p:childTnLst>
                                    <p:animMotion origin="layout" path="M -3.33333E-6 1.84971E-6 L -3.33333E-6 0.03144 " pathEditMode="relative" rAng="0" ptsTypes="AA">
                                      <p:cBhvr>
                                        <p:cTn id="98" dur="1000" fill="hold"/>
                                        <p:tgtEl>
                                          <p:spTgt spid="26"/>
                                        </p:tgtEl>
                                        <p:attrNameLst>
                                          <p:attrName>ppt_x</p:attrName>
                                          <p:attrName>ppt_y</p:attrName>
                                        </p:attrNameLst>
                                      </p:cBhvr>
                                      <p:rCtr x="0" y="16"/>
                                    </p:animMotion>
                                  </p:childTnLst>
                                </p:cTn>
                              </p:par>
                            </p:childTnLst>
                          </p:cTn>
                        </p:par>
                        <p:par>
                          <p:cTn id="99" fill="hold">
                            <p:stCondLst>
                              <p:cond delay="1000"/>
                            </p:stCondLst>
                            <p:childTnLst>
                              <p:par>
                                <p:cTn id="100" presetID="10" presetClass="entr" presetSubtype="0" fill="hold" grpId="0" nodeType="after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fade">
                                      <p:cBhvr>
                                        <p:cTn id="102"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P spid="8198" grpId="0" animBg="1"/>
      <p:bldP spid="8199" grpId="0" animBg="1"/>
      <p:bldP spid="8200" grpId="0" animBg="1"/>
      <p:bldP spid="8201" grpId="0" animBg="1"/>
      <p:bldP spid="8202" grpId="0" animBg="1"/>
      <p:bldP spid="8203" grpId="0" animBg="1"/>
      <p:bldP spid="15" grpId="0"/>
      <p:bldP spid="15" grpId="1"/>
      <p:bldP spid="16" grpId="0"/>
      <p:bldP spid="18" grpId="0"/>
      <p:bldP spid="18" grpId="1"/>
      <p:bldP spid="19" grpId="0"/>
      <p:bldP spid="20" grpId="0"/>
      <p:bldP spid="20" grpId="1"/>
      <p:bldP spid="21" grpId="0"/>
      <p:bldP spid="22" grpId="0"/>
      <p:bldP spid="22" grpId="1"/>
      <p:bldP spid="23" grpId="0"/>
      <p:bldP spid="24" grpId="0"/>
      <p:bldP spid="24" grpId="1"/>
      <p:bldP spid="25" grpId="0"/>
      <p:bldP spid="26" grpId="0"/>
      <p:bldP spid="26" grpId="1"/>
      <p:bldP spid="27" grpId="0"/>
      <p:bldP spid="3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7"/>
          <p:cNvSpPr>
            <a:spLocks noChangeArrowheads="1"/>
          </p:cNvSpPr>
          <p:nvPr/>
        </p:nvSpPr>
        <p:spPr bwMode="auto">
          <a:xfrm>
            <a:off x="2573350" y="3416291"/>
            <a:ext cx="1555630" cy="1344612"/>
          </a:xfrm>
          <a:prstGeom prst="hexagon">
            <a:avLst>
              <a:gd name="adj" fmla="val 28926"/>
              <a:gd name="vf" fmla="val 115470"/>
            </a:avLst>
          </a:prstGeom>
          <a:gradFill rotWithShape="1">
            <a:gsLst>
              <a:gs pos="0">
                <a:srgbClr val="FFFFCC"/>
              </a:gs>
              <a:gs pos="100000">
                <a:srgbClr val="76765E"/>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zh-CN" altLang="en-US" sz="2400" b="1" dirty="0">
              <a:solidFill>
                <a:srgbClr val="FF0000"/>
              </a:solidFill>
            </a:endParaRPr>
          </a:p>
        </p:txBody>
      </p:sp>
      <p:sp>
        <p:nvSpPr>
          <p:cNvPr id="4" name="AutoShape 8"/>
          <p:cNvSpPr>
            <a:spLocks noChangeArrowheads="1"/>
          </p:cNvSpPr>
          <p:nvPr/>
        </p:nvSpPr>
        <p:spPr bwMode="auto">
          <a:xfrm>
            <a:off x="2571736" y="2071677"/>
            <a:ext cx="1555630" cy="1344613"/>
          </a:xfrm>
          <a:prstGeom prst="hexagon">
            <a:avLst>
              <a:gd name="adj" fmla="val 28926"/>
              <a:gd name="vf" fmla="val 115470"/>
            </a:avLst>
          </a:prstGeom>
          <a:gradFill rotWithShape="1">
            <a:gsLst>
              <a:gs pos="0">
                <a:srgbClr val="00FFCC"/>
              </a:gs>
              <a:gs pos="100000">
                <a:srgbClr val="00765E"/>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en-US" altLang="zh-CN" sz="2400" b="1" dirty="0">
              <a:solidFill>
                <a:srgbClr val="FF0000"/>
              </a:solidFill>
            </a:endParaRPr>
          </a:p>
        </p:txBody>
      </p:sp>
      <p:sp>
        <p:nvSpPr>
          <p:cNvPr id="5" name="AutoShape 9"/>
          <p:cNvSpPr>
            <a:spLocks noChangeArrowheads="1"/>
          </p:cNvSpPr>
          <p:nvPr/>
        </p:nvSpPr>
        <p:spPr bwMode="auto">
          <a:xfrm>
            <a:off x="3732128" y="1428736"/>
            <a:ext cx="1554042" cy="1344613"/>
          </a:xfrm>
          <a:prstGeom prst="hexagon">
            <a:avLst>
              <a:gd name="adj" fmla="val 28896"/>
              <a:gd name="vf" fmla="val 115470"/>
            </a:avLst>
          </a:prstGeom>
          <a:gradFill rotWithShape="1">
            <a:gsLst>
              <a:gs pos="0">
                <a:srgbClr val="33CCFF"/>
              </a:gs>
              <a:gs pos="100000">
                <a:srgbClr val="185E76"/>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zh-CN" altLang="en-US" sz="2400" b="1" dirty="0">
              <a:solidFill>
                <a:srgbClr val="FF0000"/>
              </a:solidFill>
            </a:endParaRPr>
          </a:p>
        </p:txBody>
      </p:sp>
      <p:sp>
        <p:nvSpPr>
          <p:cNvPr id="6" name="AutoShape 10"/>
          <p:cNvSpPr>
            <a:spLocks noChangeArrowheads="1"/>
          </p:cNvSpPr>
          <p:nvPr/>
        </p:nvSpPr>
        <p:spPr bwMode="auto">
          <a:xfrm>
            <a:off x="3724199" y="4157669"/>
            <a:ext cx="1554042" cy="1344613"/>
          </a:xfrm>
          <a:prstGeom prst="hexagon">
            <a:avLst>
              <a:gd name="adj" fmla="val 28896"/>
              <a:gd name="vf" fmla="val 115470"/>
            </a:avLst>
          </a:prstGeom>
          <a:gradFill rotWithShape="1">
            <a:gsLst>
              <a:gs pos="0">
                <a:srgbClr val="CCFF33"/>
              </a:gs>
              <a:gs pos="100000">
                <a:srgbClr val="5E7618"/>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en-US" altLang="zh-CN" sz="2400" b="1" dirty="0">
              <a:solidFill>
                <a:srgbClr val="FF0000"/>
              </a:solidFill>
            </a:endParaRPr>
          </a:p>
        </p:txBody>
      </p:sp>
      <p:sp>
        <p:nvSpPr>
          <p:cNvPr id="7" name="AutoShape 11"/>
          <p:cNvSpPr>
            <a:spLocks noChangeArrowheads="1"/>
          </p:cNvSpPr>
          <p:nvPr/>
        </p:nvSpPr>
        <p:spPr bwMode="auto">
          <a:xfrm>
            <a:off x="4873460" y="3500439"/>
            <a:ext cx="1555630" cy="1344612"/>
          </a:xfrm>
          <a:prstGeom prst="hexagon">
            <a:avLst>
              <a:gd name="adj" fmla="val 28926"/>
              <a:gd name="vf" fmla="val 115470"/>
            </a:avLst>
          </a:prstGeom>
          <a:gradFill rotWithShape="1">
            <a:gsLst>
              <a:gs pos="0">
                <a:srgbClr val="FF9999"/>
              </a:gs>
              <a:gs pos="100000">
                <a:srgbClr val="764747"/>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zh-CN" altLang="en-US" sz="2400" b="1" dirty="0">
              <a:solidFill>
                <a:srgbClr val="FF0000"/>
              </a:solidFill>
            </a:endParaRPr>
          </a:p>
        </p:txBody>
      </p:sp>
      <p:sp>
        <p:nvSpPr>
          <p:cNvPr id="8" name="AutoShape 12"/>
          <p:cNvSpPr>
            <a:spLocks noChangeArrowheads="1"/>
          </p:cNvSpPr>
          <p:nvPr/>
        </p:nvSpPr>
        <p:spPr bwMode="auto">
          <a:xfrm>
            <a:off x="4929007" y="2143116"/>
            <a:ext cx="1555630" cy="1344613"/>
          </a:xfrm>
          <a:prstGeom prst="hexagon">
            <a:avLst>
              <a:gd name="adj" fmla="val 28926"/>
              <a:gd name="vf" fmla="val 115470"/>
            </a:avLst>
          </a:prstGeom>
          <a:gradFill rotWithShape="1">
            <a:gsLst>
              <a:gs pos="0">
                <a:srgbClr val="FFFF99"/>
              </a:gs>
              <a:gs pos="100000">
                <a:srgbClr val="767647"/>
              </a:gs>
            </a:gsLst>
            <a:path path="rect">
              <a:fillToRect r="100000" b="100000"/>
            </a:path>
          </a:gra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b">
              <a:rot lat="0" lon="0" rev="4800000"/>
            </a:lightRig>
          </a:scene3d>
          <a:sp3d prstMaterial="matte">
            <a:bevelT w="127000" h="63500"/>
          </a:sp3d>
        </p:spPr>
        <p:txBody>
          <a:bodyPr wrap="none" anchor="ctr">
            <a:flatTx/>
          </a:bodyPr>
          <a:lstStyle/>
          <a:p>
            <a:pPr algn="ctr"/>
            <a:endParaRPr lang="zh-CN" altLang="en-US" sz="2400" b="1" dirty="0">
              <a:solidFill>
                <a:srgbClr val="FF0000"/>
              </a:solidFill>
            </a:endParaRPr>
          </a:p>
        </p:txBody>
      </p:sp>
      <p:sp>
        <p:nvSpPr>
          <p:cNvPr id="9" name="AutoShape 13"/>
          <p:cNvSpPr>
            <a:spLocks noChangeArrowheads="1"/>
          </p:cNvSpPr>
          <p:nvPr/>
        </p:nvSpPr>
        <p:spPr bwMode="auto">
          <a:xfrm>
            <a:off x="3559104" y="2592385"/>
            <a:ext cx="1941363" cy="1681162"/>
          </a:xfrm>
          <a:prstGeom prst="hexagon">
            <a:avLst>
              <a:gd name="adj" fmla="val 28872"/>
              <a:gd name="vf" fmla="val 115470"/>
            </a:avLst>
          </a:prstGeom>
          <a:solidFill>
            <a:srgbClr val="006666">
              <a:alpha val="50195"/>
            </a:srgbClr>
          </a:solidFill>
          <a:ln w="9525">
            <a:noFill/>
            <a:prstDash val="dash"/>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anchor="ctr"/>
          <a:lstStyle/>
          <a:p>
            <a:pPr algn="ctr" latinLnBrk="1"/>
            <a:r>
              <a:rPr kumimoji="1" lang="zh-CN" altLang="en-US" sz="3200" b="1" dirty="0" smtClean="0">
                <a:solidFill>
                  <a:srgbClr val="FF0000"/>
                </a:solidFill>
                <a:latin typeface="黑体" pitchFamily="2" charset="-122"/>
                <a:ea typeface="黑体" pitchFamily="2" charset="-122"/>
              </a:rPr>
              <a:t>线下</a:t>
            </a:r>
            <a:endParaRPr kumimoji="1" lang="en-US" altLang="zh-CN" sz="3200" b="1" dirty="0" smtClean="0">
              <a:solidFill>
                <a:srgbClr val="FF0000"/>
              </a:solidFill>
              <a:latin typeface="黑体" pitchFamily="2" charset="-122"/>
              <a:ea typeface="黑体" pitchFamily="2" charset="-122"/>
            </a:endParaRPr>
          </a:p>
          <a:p>
            <a:pPr algn="ctr" latinLnBrk="1"/>
            <a:r>
              <a:rPr kumimoji="1" lang="zh-CN" altLang="en-US" sz="3200" b="1" dirty="0" smtClean="0">
                <a:solidFill>
                  <a:srgbClr val="FF0000"/>
                </a:solidFill>
                <a:latin typeface="黑体" pitchFamily="2" charset="-122"/>
                <a:ea typeface="黑体" pitchFamily="2" charset="-122"/>
              </a:rPr>
              <a:t>服务店</a:t>
            </a:r>
            <a:endParaRPr kumimoji="1" lang="zh-CN" altLang="en-US" sz="3200" b="1" dirty="0">
              <a:solidFill>
                <a:srgbClr val="FF0000"/>
              </a:solidFill>
              <a:latin typeface="黑体" pitchFamily="2" charset="-122"/>
              <a:ea typeface="黑体" pitchFamily="2" charset="-122"/>
            </a:endParaRPr>
          </a:p>
        </p:txBody>
      </p:sp>
      <p:sp>
        <p:nvSpPr>
          <p:cNvPr id="10" name="TextBox 9"/>
          <p:cNvSpPr txBox="1"/>
          <p:nvPr/>
        </p:nvSpPr>
        <p:spPr>
          <a:xfrm>
            <a:off x="2571736" y="2500306"/>
            <a:ext cx="1422184" cy="461665"/>
          </a:xfrm>
          <a:prstGeom prst="rect">
            <a:avLst/>
          </a:prstGeom>
          <a:noFill/>
        </p:spPr>
        <p:txBody>
          <a:bodyPr wrap="none" rtlCol="0">
            <a:spAutoFit/>
          </a:bodyPr>
          <a:lstStyle/>
          <a:p>
            <a:r>
              <a:rPr lang="zh-CN" altLang="en-US" sz="2400" b="1" dirty="0" smtClean="0">
                <a:solidFill>
                  <a:srgbClr val="FF0000"/>
                </a:solidFill>
              </a:rPr>
              <a:t>市场开发</a:t>
            </a:r>
          </a:p>
        </p:txBody>
      </p:sp>
      <p:sp>
        <p:nvSpPr>
          <p:cNvPr id="12" name="TextBox 11"/>
          <p:cNvSpPr txBox="1"/>
          <p:nvPr/>
        </p:nvSpPr>
        <p:spPr>
          <a:xfrm>
            <a:off x="3786182" y="1844655"/>
            <a:ext cx="1428760" cy="461665"/>
          </a:xfrm>
          <a:prstGeom prst="rect">
            <a:avLst/>
          </a:prstGeom>
          <a:noFill/>
        </p:spPr>
        <p:txBody>
          <a:bodyPr wrap="square" rtlCol="0">
            <a:spAutoFit/>
          </a:bodyPr>
          <a:lstStyle/>
          <a:p>
            <a:pPr lvl="0" algn="ctr"/>
            <a:r>
              <a:rPr lang="zh-CN" altLang="en-US" sz="2400" b="1" dirty="0" smtClean="0">
                <a:solidFill>
                  <a:srgbClr val="FF0000"/>
                </a:solidFill>
              </a:rPr>
              <a:t>产品规划</a:t>
            </a:r>
            <a:endParaRPr lang="zh-CN" altLang="en-US" dirty="0"/>
          </a:p>
        </p:txBody>
      </p:sp>
      <p:sp>
        <p:nvSpPr>
          <p:cNvPr id="14" name="TextBox 13"/>
          <p:cNvSpPr txBox="1"/>
          <p:nvPr/>
        </p:nvSpPr>
        <p:spPr>
          <a:xfrm>
            <a:off x="5000628" y="2500306"/>
            <a:ext cx="1571636" cy="461665"/>
          </a:xfrm>
          <a:prstGeom prst="rect">
            <a:avLst/>
          </a:prstGeom>
          <a:noFill/>
        </p:spPr>
        <p:txBody>
          <a:bodyPr wrap="square" rtlCol="0">
            <a:spAutoFit/>
          </a:bodyPr>
          <a:lstStyle/>
          <a:p>
            <a:pPr lvl="0" algn="ctr"/>
            <a:r>
              <a:rPr lang="zh-CN" altLang="en-US" sz="2400" b="1" dirty="0" smtClean="0">
                <a:solidFill>
                  <a:srgbClr val="FF0000"/>
                </a:solidFill>
              </a:rPr>
              <a:t>营销管理</a:t>
            </a:r>
            <a:endParaRPr lang="zh-CN" altLang="en-US" dirty="0"/>
          </a:p>
        </p:txBody>
      </p:sp>
      <p:sp>
        <p:nvSpPr>
          <p:cNvPr id="16" name="TextBox 15"/>
          <p:cNvSpPr txBox="1"/>
          <p:nvPr/>
        </p:nvSpPr>
        <p:spPr>
          <a:xfrm>
            <a:off x="4929190" y="3954758"/>
            <a:ext cx="1500198" cy="461665"/>
          </a:xfrm>
          <a:prstGeom prst="rect">
            <a:avLst/>
          </a:prstGeom>
          <a:noFill/>
        </p:spPr>
        <p:txBody>
          <a:bodyPr wrap="square" rtlCol="0">
            <a:spAutoFit/>
          </a:bodyPr>
          <a:lstStyle/>
          <a:p>
            <a:pPr lvl="0" algn="ctr"/>
            <a:r>
              <a:rPr lang="zh-CN" altLang="en-US" sz="2400" b="1" dirty="0" smtClean="0">
                <a:solidFill>
                  <a:srgbClr val="FF0000"/>
                </a:solidFill>
              </a:rPr>
              <a:t>设计报价</a:t>
            </a:r>
          </a:p>
        </p:txBody>
      </p:sp>
      <p:sp>
        <p:nvSpPr>
          <p:cNvPr id="18" name="TextBox 17"/>
          <p:cNvSpPr txBox="1"/>
          <p:nvPr/>
        </p:nvSpPr>
        <p:spPr>
          <a:xfrm>
            <a:off x="3714744" y="4572008"/>
            <a:ext cx="1571636" cy="461665"/>
          </a:xfrm>
          <a:prstGeom prst="rect">
            <a:avLst/>
          </a:prstGeom>
          <a:noFill/>
        </p:spPr>
        <p:txBody>
          <a:bodyPr wrap="square" rtlCol="0">
            <a:spAutoFit/>
          </a:bodyPr>
          <a:lstStyle/>
          <a:p>
            <a:pPr lvl="0" algn="ctr"/>
            <a:r>
              <a:rPr lang="zh-CN" altLang="en-US" sz="2400" b="1" dirty="0" smtClean="0">
                <a:solidFill>
                  <a:srgbClr val="FF0000"/>
                </a:solidFill>
              </a:rPr>
              <a:t>技术支持</a:t>
            </a:r>
            <a:endParaRPr lang="en-US" altLang="zh-CN" sz="2400" b="1" dirty="0" smtClean="0">
              <a:solidFill>
                <a:srgbClr val="FF0000"/>
              </a:solidFill>
            </a:endParaRPr>
          </a:p>
        </p:txBody>
      </p:sp>
      <p:sp>
        <p:nvSpPr>
          <p:cNvPr id="20" name="TextBox 19"/>
          <p:cNvSpPr txBox="1"/>
          <p:nvPr/>
        </p:nvSpPr>
        <p:spPr>
          <a:xfrm>
            <a:off x="2571736" y="3896029"/>
            <a:ext cx="1428760" cy="461665"/>
          </a:xfrm>
          <a:prstGeom prst="rect">
            <a:avLst/>
          </a:prstGeom>
          <a:noFill/>
        </p:spPr>
        <p:txBody>
          <a:bodyPr wrap="square" rtlCol="0">
            <a:spAutoFit/>
          </a:bodyPr>
          <a:lstStyle/>
          <a:p>
            <a:pPr lvl="0" algn="ctr"/>
            <a:r>
              <a:rPr lang="zh-CN" altLang="en-US" sz="2400" b="1" dirty="0" smtClean="0">
                <a:solidFill>
                  <a:srgbClr val="FF0000"/>
                </a:solidFill>
              </a:rPr>
              <a:t>一站采购</a:t>
            </a:r>
          </a:p>
        </p:txBody>
      </p:sp>
      <p:sp>
        <p:nvSpPr>
          <p:cNvPr id="22" name="椭圆 21"/>
          <p:cNvSpPr/>
          <p:nvPr/>
        </p:nvSpPr>
        <p:spPr>
          <a:xfrm>
            <a:off x="5582848" y="4465094"/>
            <a:ext cx="1060854" cy="821294"/>
          </a:xfrm>
          <a:prstGeom prst="ellipse">
            <a:avLst/>
          </a:prstGeom>
          <a:solidFill>
            <a:srgbClr val="7030A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线下</a:t>
            </a:r>
            <a:endParaRPr lang="en-US" altLang="zh-CN" sz="1400" b="1" dirty="0" smtClean="0"/>
          </a:p>
          <a:p>
            <a:pPr algn="ctr"/>
            <a:r>
              <a:rPr lang="zh-CN" altLang="en-US" sz="1400" b="1" dirty="0" smtClean="0"/>
              <a:t>服务店</a:t>
            </a:r>
            <a:endParaRPr lang="zh-CN" altLang="en-US" sz="1400" b="1" dirty="0"/>
          </a:p>
        </p:txBody>
      </p:sp>
      <p:sp>
        <p:nvSpPr>
          <p:cNvPr id="23" name="椭圆 22"/>
          <p:cNvSpPr/>
          <p:nvPr/>
        </p:nvSpPr>
        <p:spPr>
          <a:xfrm>
            <a:off x="2632186" y="4433667"/>
            <a:ext cx="938847" cy="821294"/>
          </a:xfrm>
          <a:prstGeom prst="ellipse">
            <a:avLst/>
          </a:prstGeom>
          <a:solidFill>
            <a:srgbClr val="FF00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a:t>
            </a:r>
            <a:endParaRPr lang="zh-CN" altLang="en-US" b="1"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7.22222E-6 4.04624E-7 L 0.18888 -0.51376 " pathEditMode="relative" ptsTypes="AA">
                                      <p:cBhvr>
                                        <p:cTn id="6" dur="2000" fill="hold"/>
                                        <p:tgtEl>
                                          <p:spTgt spid="22"/>
                                        </p:tgtEl>
                                        <p:attrNameLst>
                                          <p:attrName>ppt_x</p:attrName>
                                          <p:attrName>ppt_y</p:attrName>
                                        </p:attrNameLst>
                                      </p:cBhvr>
                                    </p:animMotion>
                                  </p:childTnLst>
                                </p:cTn>
                              </p:par>
                              <p:par>
                                <p:cTn id="7" presetID="2" presetClass="exit" presetSubtype="4" fill="hold" grpId="0" nodeType="withEffect">
                                  <p:stCondLst>
                                    <p:cond delay="0"/>
                                  </p:stCondLst>
                                  <p:childTnLst>
                                    <p:anim calcmode="lin" valueType="num">
                                      <p:cBhvr additive="base">
                                        <p:cTn id="8" dur="500"/>
                                        <p:tgtEl>
                                          <p:spTgt spid="23"/>
                                        </p:tgtEl>
                                        <p:attrNameLst>
                                          <p:attrName>ppt_x</p:attrName>
                                        </p:attrNameLst>
                                      </p:cBhvr>
                                      <p:tavLst>
                                        <p:tav tm="0">
                                          <p:val>
                                            <p:strVal val="ppt_x"/>
                                          </p:val>
                                        </p:tav>
                                        <p:tav tm="100000">
                                          <p:val>
                                            <p:strVal val="ppt_x"/>
                                          </p:val>
                                        </p:tav>
                                      </p:tavLst>
                                    </p:anim>
                                    <p:anim calcmode="lin" valueType="num">
                                      <p:cBhvr additive="base">
                                        <p:cTn id="9" dur="500"/>
                                        <p:tgtEl>
                                          <p:spTgt spid="23"/>
                                        </p:tgtEl>
                                        <p:attrNameLst>
                                          <p:attrName>ppt_y</p:attrName>
                                        </p:attrNameLst>
                                      </p:cBhvr>
                                      <p:tavLst>
                                        <p:tav tm="0">
                                          <p:val>
                                            <p:strVal val="ppt_y"/>
                                          </p:val>
                                        </p:tav>
                                        <p:tav tm="100000">
                                          <p:val>
                                            <p:strVal val="1+ppt_h/2"/>
                                          </p:val>
                                        </p:tav>
                                      </p:tavLst>
                                    </p:anim>
                                    <p:set>
                                      <p:cBhvr>
                                        <p:cTn id="10" dur="1" fill="hold">
                                          <p:stCondLst>
                                            <p:cond delay="499"/>
                                          </p:stCondLst>
                                        </p:cTn>
                                        <p:tgtEl>
                                          <p:spTgt spid="2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000"/>
                                        <p:tgtEl>
                                          <p:spTgt spid="7"/>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2" grpId="0"/>
      <p:bldP spid="14" grpId="0"/>
      <p:bldP spid="16" grpId="0"/>
      <p:bldP spid="18" grpId="0"/>
      <p:bldP spid="20" grpId="0"/>
      <p:bldP spid="22" grpId="0" animBg="1"/>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973396" y="2222491"/>
            <a:ext cx="1170108" cy="821294"/>
          </a:xfrm>
          <a:prstGeom prst="ellipse">
            <a:avLst/>
          </a:prstGeom>
          <a:solidFill>
            <a:srgbClr val="00B05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O2O</a:t>
            </a:r>
            <a:endParaRPr lang="zh-CN" altLang="en-US" sz="2400" b="1" dirty="0"/>
          </a:p>
        </p:txBody>
      </p:sp>
      <p:sp>
        <p:nvSpPr>
          <p:cNvPr id="4" name="椭圆 3"/>
          <p:cNvSpPr/>
          <p:nvPr/>
        </p:nvSpPr>
        <p:spPr>
          <a:xfrm>
            <a:off x="5582848" y="4465094"/>
            <a:ext cx="1060854" cy="821294"/>
          </a:xfrm>
          <a:prstGeom prst="ellipse">
            <a:avLst/>
          </a:prstGeom>
          <a:solidFill>
            <a:srgbClr val="7030A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线下</a:t>
            </a:r>
            <a:endParaRPr lang="en-US" altLang="zh-CN" sz="1400" b="1" dirty="0" smtClean="0"/>
          </a:p>
          <a:p>
            <a:pPr algn="ctr"/>
            <a:r>
              <a:rPr lang="zh-CN" altLang="en-US" sz="1400" b="1" dirty="0" smtClean="0"/>
              <a:t>服务店</a:t>
            </a:r>
            <a:endParaRPr lang="zh-CN" altLang="en-US" sz="1400" b="1" dirty="0"/>
          </a:p>
        </p:txBody>
      </p:sp>
      <p:sp>
        <p:nvSpPr>
          <p:cNvPr id="5" name="椭圆 4"/>
          <p:cNvSpPr/>
          <p:nvPr/>
        </p:nvSpPr>
        <p:spPr>
          <a:xfrm>
            <a:off x="2632186" y="4433667"/>
            <a:ext cx="938847" cy="821294"/>
          </a:xfrm>
          <a:prstGeom prst="ellipse">
            <a:avLst/>
          </a:prstGeom>
          <a:solidFill>
            <a:srgbClr val="FF00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a:t>
            </a:r>
            <a:endParaRPr lang="zh-CN" altLang="en-US" b="1" dirty="0"/>
          </a:p>
        </p:txBody>
      </p:sp>
      <p:grpSp>
        <p:nvGrpSpPr>
          <p:cNvPr id="6" name="组合 5"/>
          <p:cNvGrpSpPr/>
          <p:nvPr/>
        </p:nvGrpSpPr>
        <p:grpSpPr>
          <a:xfrm>
            <a:off x="3143208" y="2786034"/>
            <a:ext cx="1785950" cy="1303372"/>
            <a:chOff x="2638425" y="3252788"/>
            <a:chExt cx="1868488" cy="1081087"/>
          </a:xfrm>
          <a:solidFill>
            <a:srgbClr val="00B050"/>
          </a:solidFill>
          <a:scene3d>
            <a:camera prst="orthographicFront">
              <a:rot lat="0" lon="0" rev="0"/>
            </a:camera>
            <a:lightRig rig="balanced" dir="t">
              <a:rot lat="0" lon="0" rev="8700000"/>
            </a:lightRig>
          </a:scene3d>
        </p:grpSpPr>
        <p:sp>
          <p:nvSpPr>
            <p:cNvPr id="7" name="Freeform 7"/>
            <p:cNvSpPr>
              <a:spLocks/>
            </p:cNvSpPr>
            <p:nvPr/>
          </p:nvSpPr>
          <p:spPr bwMode="auto">
            <a:xfrm>
              <a:off x="2638425" y="4087813"/>
              <a:ext cx="885825" cy="236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8" name="Freeform 12"/>
            <p:cNvSpPr>
              <a:spLocks/>
            </p:cNvSpPr>
            <p:nvPr/>
          </p:nvSpPr>
          <p:spPr bwMode="auto">
            <a:xfrm>
              <a:off x="3490913" y="3252788"/>
              <a:ext cx="1016000" cy="108108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9" name="Freeform 13"/>
            <p:cNvSpPr>
              <a:spLocks/>
            </p:cNvSpPr>
            <p:nvPr/>
          </p:nvSpPr>
          <p:spPr bwMode="auto">
            <a:xfrm>
              <a:off x="3414713" y="3252788"/>
              <a:ext cx="76200" cy="108108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0" name="WordArt 35"/>
            <p:cNvSpPr>
              <a:spLocks noChangeArrowheads="1" noChangeShapeType="1" noTextEdit="1"/>
            </p:cNvSpPr>
            <p:nvPr/>
          </p:nvSpPr>
          <p:spPr bwMode="auto">
            <a:xfrm>
              <a:off x="3575050" y="400526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600" kern="0" dirty="0" smtClean="0">
                  <a:solidFill>
                    <a:srgbClr val="0875F8"/>
                  </a:solidFill>
                  <a:latin typeface="微软雅黑" pitchFamily="34" charset="-122"/>
                  <a:ea typeface="微软雅黑" pitchFamily="34" charset="-122"/>
                  <a:cs typeface="Arial"/>
                </a:rPr>
                <a:t>4</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nvGrpSpPr>
          <p:cNvPr id="11" name="组合 10"/>
          <p:cNvGrpSpPr/>
          <p:nvPr/>
        </p:nvGrpSpPr>
        <p:grpSpPr>
          <a:xfrm>
            <a:off x="5072034" y="2786034"/>
            <a:ext cx="1785950" cy="1303372"/>
            <a:chOff x="4632325" y="3252788"/>
            <a:chExt cx="1876425" cy="1081087"/>
          </a:xfrm>
          <a:solidFill>
            <a:srgbClr val="FFC000"/>
          </a:solidFill>
          <a:scene3d>
            <a:camera prst="orthographicFront">
              <a:rot lat="0" lon="0" rev="0"/>
            </a:camera>
            <a:lightRig rig="balanced" dir="t">
              <a:rot lat="0" lon="0" rev="8700000"/>
            </a:lightRig>
          </a:scene3d>
        </p:grpSpPr>
        <p:grpSp>
          <p:nvGrpSpPr>
            <p:cNvPr id="12" name="组合 26"/>
            <p:cNvGrpSpPr/>
            <p:nvPr/>
          </p:nvGrpSpPr>
          <p:grpSpPr>
            <a:xfrm>
              <a:off x="4632325" y="3252788"/>
              <a:ext cx="1092200" cy="1081087"/>
              <a:chOff x="4632325" y="3252788"/>
              <a:chExt cx="1092200" cy="1081087"/>
            </a:xfrm>
            <a:grpFill/>
          </p:grpSpPr>
          <p:sp>
            <p:nvSpPr>
              <p:cNvPr id="14" name="Freeform 18"/>
              <p:cNvSpPr>
                <a:spLocks/>
              </p:cNvSpPr>
              <p:nvPr/>
            </p:nvSpPr>
            <p:spPr bwMode="auto">
              <a:xfrm flipH="1">
                <a:off x="4632325" y="3252788"/>
                <a:ext cx="1016000" cy="108108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5" name="Freeform 19"/>
              <p:cNvSpPr>
                <a:spLocks/>
              </p:cNvSpPr>
              <p:nvPr/>
            </p:nvSpPr>
            <p:spPr bwMode="auto">
              <a:xfrm flipH="1">
                <a:off x="5648325" y="3252788"/>
                <a:ext cx="76200" cy="108108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6" name="WordArt 36"/>
              <p:cNvSpPr>
                <a:spLocks noChangeArrowheads="1" noChangeShapeType="1" noTextEdit="1"/>
              </p:cNvSpPr>
              <p:nvPr/>
            </p:nvSpPr>
            <p:spPr bwMode="auto">
              <a:xfrm>
                <a:off x="4711700" y="400526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600" kern="0" dirty="0" smtClean="0">
                    <a:solidFill>
                      <a:srgbClr val="0875F8"/>
                    </a:solidFill>
                    <a:latin typeface="微软雅黑" pitchFamily="34" charset="-122"/>
                    <a:ea typeface="微软雅黑" pitchFamily="34" charset="-122"/>
                    <a:cs typeface="Arial"/>
                  </a:rPr>
                  <a:t>5</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sp>
          <p:nvSpPr>
            <p:cNvPr id="13" name="Freeform 2"/>
            <p:cNvSpPr>
              <a:spLocks/>
            </p:cNvSpPr>
            <p:nvPr/>
          </p:nvSpPr>
          <p:spPr bwMode="auto">
            <a:xfrm flipH="1">
              <a:off x="5632450" y="4087813"/>
              <a:ext cx="876300" cy="236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17" name="组合 16"/>
          <p:cNvGrpSpPr/>
          <p:nvPr/>
        </p:nvGrpSpPr>
        <p:grpSpPr>
          <a:xfrm>
            <a:off x="6286480" y="2714596"/>
            <a:ext cx="1714512" cy="1420733"/>
            <a:chOff x="5851525" y="3198813"/>
            <a:chExt cx="1933575" cy="1195387"/>
          </a:xfrm>
          <a:solidFill>
            <a:srgbClr val="7030A0"/>
          </a:solidFill>
          <a:scene3d>
            <a:camera prst="orthographicFront">
              <a:rot lat="0" lon="0" rev="0"/>
            </a:camera>
            <a:lightRig rig="balanced" dir="t">
              <a:rot lat="0" lon="0" rev="8700000"/>
            </a:lightRig>
          </a:scene3d>
        </p:grpSpPr>
        <p:sp>
          <p:nvSpPr>
            <p:cNvPr id="18" name="Freeform 4"/>
            <p:cNvSpPr>
              <a:spLocks/>
            </p:cNvSpPr>
            <p:nvPr/>
          </p:nvSpPr>
          <p:spPr bwMode="auto">
            <a:xfrm flipH="1">
              <a:off x="6921500" y="4005263"/>
              <a:ext cx="863600" cy="3889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9" name="Freeform 16"/>
            <p:cNvSpPr>
              <a:spLocks/>
            </p:cNvSpPr>
            <p:nvPr/>
          </p:nvSpPr>
          <p:spPr bwMode="auto">
            <a:xfrm flipH="1">
              <a:off x="5851525" y="3198813"/>
              <a:ext cx="1082675" cy="1189037"/>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0" name="Freeform 17"/>
            <p:cNvSpPr>
              <a:spLocks/>
            </p:cNvSpPr>
            <p:nvPr/>
          </p:nvSpPr>
          <p:spPr bwMode="auto">
            <a:xfrm flipH="1">
              <a:off x="6934200"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1" name="WordArt 37"/>
            <p:cNvSpPr>
              <a:spLocks noChangeArrowheads="1" noChangeShapeType="1" noTextEdit="1"/>
            </p:cNvSpPr>
            <p:nvPr/>
          </p:nvSpPr>
          <p:spPr bwMode="auto">
            <a:xfrm>
              <a:off x="5940425" y="401161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rPr>
                <a:t>6</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nvGrpSpPr>
          <p:cNvPr id="22" name="组合 21"/>
          <p:cNvGrpSpPr/>
          <p:nvPr/>
        </p:nvGrpSpPr>
        <p:grpSpPr>
          <a:xfrm>
            <a:off x="2143076" y="2786034"/>
            <a:ext cx="1571636" cy="1431389"/>
            <a:chOff x="1343025" y="3196388"/>
            <a:chExt cx="1935163" cy="1254962"/>
          </a:xfrm>
          <a:solidFill>
            <a:srgbClr val="FD3535"/>
          </a:solidFill>
          <a:scene3d>
            <a:camera prst="orthographicFront">
              <a:rot lat="0" lon="0" rev="0"/>
            </a:camera>
            <a:lightRig rig="balanced" dir="t">
              <a:rot lat="0" lon="0" rev="8700000"/>
            </a:lightRig>
          </a:scene3d>
        </p:grpSpPr>
        <p:sp>
          <p:nvSpPr>
            <p:cNvPr id="23" name="Freeform 6"/>
            <p:cNvSpPr>
              <a:spLocks/>
            </p:cNvSpPr>
            <p:nvPr/>
          </p:nvSpPr>
          <p:spPr bwMode="auto">
            <a:xfrm>
              <a:off x="1343025" y="400843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24" name="组合 44"/>
            <p:cNvGrpSpPr/>
            <p:nvPr/>
          </p:nvGrpSpPr>
          <p:grpSpPr>
            <a:xfrm>
              <a:off x="1985963" y="3196388"/>
              <a:ext cx="1292225" cy="1254962"/>
              <a:chOff x="1985963" y="3196388"/>
              <a:chExt cx="1292225" cy="1254962"/>
            </a:xfrm>
            <a:grpFill/>
          </p:grpSpPr>
          <p:sp>
            <p:nvSpPr>
              <p:cNvPr id="25" name="Freeform 10"/>
              <p:cNvSpPr>
                <a:spLocks/>
              </p:cNvSpPr>
              <p:nvPr/>
            </p:nvSpPr>
            <p:spPr bwMode="auto">
              <a:xfrm>
                <a:off x="2195513" y="3196388"/>
                <a:ext cx="1082675" cy="1189038"/>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6" name="Freeform 11"/>
              <p:cNvSpPr>
                <a:spLocks/>
              </p:cNvSpPr>
              <p:nvPr/>
            </p:nvSpPr>
            <p:spPr bwMode="auto">
              <a:xfrm>
                <a:off x="1985963"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7" name="Freeform 32"/>
              <p:cNvSpPr>
                <a:spLocks/>
              </p:cNvSpPr>
              <p:nvPr/>
            </p:nvSpPr>
            <p:spPr bwMode="auto">
              <a:xfrm>
                <a:off x="2124075" y="444976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8" name="WordArt 34"/>
              <p:cNvSpPr>
                <a:spLocks noChangeArrowheads="1" noChangeShapeType="1" noTextEdit="1"/>
              </p:cNvSpPr>
              <p:nvPr/>
            </p:nvSpPr>
            <p:spPr bwMode="auto">
              <a:xfrm>
                <a:off x="2287588" y="401161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rPr>
                  <a:t>3</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grpSp>
        <p:nvGrpSpPr>
          <p:cNvPr id="29" name="组合 28"/>
          <p:cNvGrpSpPr/>
          <p:nvPr/>
        </p:nvGrpSpPr>
        <p:grpSpPr>
          <a:xfrm>
            <a:off x="357126" y="1357275"/>
            <a:ext cx="1000132" cy="1660210"/>
            <a:chOff x="6347" y="1360485"/>
            <a:chExt cx="1000132" cy="1844678"/>
          </a:xfrm>
        </p:grpSpPr>
        <p:sp>
          <p:nvSpPr>
            <p:cNvPr id="30" name="Rectangle 20"/>
            <p:cNvSpPr>
              <a:spLocks noChangeArrowheads="1"/>
            </p:cNvSpPr>
            <p:nvPr/>
          </p:nvSpPr>
          <p:spPr bwMode="auto">
            <a:xfrm>
              <a:off x="6347" y="1360485"/>
              <a:ext cx="1000132" cy="623248"/>
            </a:xfrm>
            <a:prstGeom prst="rect">
              <a:avLst/>
            </a:prstGeom>
            <a:solidFill>
              <a:srgbClr val="0066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2800" b="1" dirty="0" smtClean="0">
                  <a:solidFill>
                    <a:schemeClr val="bg1"/>
                  </a:solidFill>
                </a:rPr>
                <a:t>资讯</a:t>
              </a:r>
              <a:endParaRPr kumimoji="0" lang="zh-CN" altLang="en-US" sz="2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31" name="Line 21"/>
            <p:cNvSpPr>
              <a:spLocks noChangeShapeType="1"/>
            </p:cNvSpPr>
            <p:nvPr/>
          </p:nvSpPr>
          <p:spPr bwMode="auto">
            <a:xfrm flipV="1">
              <a:off x="452438" y="2011363"/>
              <a:ext cx="0" cy="1193800"/>
            </a:xfrm>
            <a:prstGeom prst="line">
              <a:avLst/>
            </a:prstGeom>
            <a:noFill/>
            <a:ln w="12700" cmpd="sng">
              <a:solidFill>
                <a:srgbClr val="0875F8"/>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32" name="组合 7"/>
          <p:cNvGrpSpPr/>
          <p:nvPr/>
        </p:nvGrpSpPr>
        <p:grpSpPr>
          <a:xfrm>
            <a:off x="4571984" y="1117249"/>
            <a:ext cx="1833546" cy="1668785"/>
            <a:chOff x="5010160" y="1360483"/>
            <a:chExt cx="1833546" cy="1854205"/>
          </a:xfrm>
        </p:grpSpPr>
        <p:sp>
          <p:nvSpPr>
            <p:cNvPr id="33" name="Rectangle 24"/>
            <p:cNvSpPr>
              <a:spLocks noChangeArrowheads="1"/>
            </p:cNvSpPr>
            <p:nvPr/>
          </p:nvSpPr>
          <p:spPr bwMode="auto">
            <a:xfrm>
              <a:off x="5010160" y="1360483"/>
              <a:ext cx="1833546" cy="628449"/>
            </a:xfrm>
            <a:prstGeom prst="rect">
              <a:avLst/>
            </a:prstGeom>
            <a:solidFill>
              <a:srgbClr val="FFFF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effectLst/>
                  <a:uLnTx/>
                  <a:uFillTx/>
                  <a:latin typeface="微软雅黑" pitchFamily="34" charset="-122"/>
                  <a:ea typeface="微软雅黑" pitchFamily="34" charset="-122"/>
                </a:rPr>
                <a:t>工程案例</a:t>
              </a:r>
            </a:p>
          </p:txBody>
        </p:sp>
        <p:sp>
          <p:nvSpPr>
            <p:cNvPr id="34" name="Line 25"/>
            <p:cNvSpPr>
              <a:spLocks noChangeShapeType="1"/>
            </p:cNvSpPr>
            <p:nvPr/>
          </p:nvSpPr>
          <p:spPr bwMode="auto">
            <a:xfrm flipV="1">
              <a:off x="5867400" y="2020888"/>
              <a:ext cx="0" cy="1193800"/>
            </a:xfrm>
            <a:prstGeom prst="line">
              <a:avLst/>
            </a:prstGeom>
            <a:noFill/>
            <a:ln w="12700" cmpd="sng">
              <a:solidFill>
                <a:srgbClr val="80808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35" name="组合 10"/>
          <p:cNvGrpSpPr/>
          <p:nvPr/>
        </p:nvGrpSpPr>
        <p:grpSpPr>
          <a:xfrm>
            <a:off x="3643274" y="4214794"/>
            <a:ext cx="1905000" cy="1780048"/>
            <a:chOff x="3286116" y="4323744"/>
            <a:chExt cx="1905000" cy="1977830"/>
          </a:xfrm>
        </p:grpSpPr>
        <p:sp>
          <p:nvSpPr>
            <p:cNvPr id="36" name="Rectangle 28"/>
            <p:cNvSpPr>
              <a:spLocks noChangeArrowheads="1"/>
            </p:cNvSpPr>
            <p:nvPr/>
          </p:nvSpPr>
          <p:spPr bwMode="auto">
            <a:xfrm>
              <a:off x="3286116" y="5673126"/>
              <a:ext cx="1905000" cy="628448"/>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在线监理</a:t>
              </a:r>
            </a:p>
          </p:txBody>
        </p:sp>
        <p:sp>
          <p:nvSpPr>
            <p:cNvPr id="37" name="Line 29"/>
            <p:cNvSpPr>
              <a:spLocks noChangeShapeType="1"/>
            </p:cNvSpPr>
            <p:nvPr/>
          </p:nvSpPr>
          <p:spPr bwMode="auto">
            <a:xfrm flipV="1">
              <a:off x="4143372" y="4323744"/>
              <a:ext cx="0" cy="1338262"/>
            </a:xfrm>
            <a:prstGeom prst="line">
              <a:avLst/>
            </a:prstGeom>
            <a:noFill/>
            <a:ln w="12700" cmpd="sng">
              <a:solidFill>
                <a:srgbClr val="808080"/>
              </a:solidFill>
              <a:round/>
              <a:headEnd type="triangle" w="med" len="med"/>
              <a:tailEn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38" name="组合 21"/>
          <p:cNvGrpSpPr/>
          <p:nvPr/>
        </p:nvGrpSpPr>
        <p:grpSpPr>
          <a:xfrm>
            <a:off x="785754" y="4286231"/>
            <a:ext cx="2357454" cy="1752407"/>
            <a:chOff x="1066795" y="4395788"/>
            <a:chExt cx="2357454" cy="1947120"/>
          </a:xfrm>
        </p:grpSpPr>
        <p:sp>
          <p:nvSpPr>
            <p:cNvPr id="39" name="Rectangle 26"/>
            <p:cNvSpPr>
              <a:spLocks noChangeArrowheads="1"/>
            </p:cNvSpPr>
            <p:nvPr/>
          </p:nvSpPr>
          <p:spPr bwMode="auto">
            <a:xfrm>
              <a:off x="1066795" y="5665799"/>
              <a:ext cx="2357454" cy="677109"/>
            </a:xfrm>
            <a:prstGeom prst="rect">
              <a:avLst/>
            </a:prstGeom>
            <a:solidFill>
              <a:srgbClr val="FFC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2800" b="1" kern="0" dirty="0" smtClean="0">
                  <a:solidFill>
                    <a:schemeClr val="bg1"/>
                  </a:solidFill>
                  <a:latin typeface="微软雅黑" pitchFamily="34" charset="-122"/>
                  <a:ea typeface="微软雅黑" pitchFamily="34" charset="-122"/>
                </a:rPr>
                <a:t>我要设计报价</a:t>
              </a:r>
              <a:endParaRPr kumimoji="0" lang="zh-CN" altLang="en-US" sz="2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40" name="Line 27"/>
            <p:cNvSpPr>
              <a:spLocks noChangeShapeType="1"/>
            </p:cNvSpPr>
            <p:nvPr/>
          </p:nvSpPr>
          <p:spPr bwMode="auto">
            <a:xfrm flipV="1">
              <a:off x="2216150" y="4395788"/>
              <a:ext cx="0" cy="1238250"/>
            </a:xfrm>
            <a:prstGeom prst="line">
              <a:avLst/>
            </a:prstGeom>
            <a:noFill/>
            <a:ln w="12700" cmpd="sng">
              <a:solidFill>
                <a:srgbClr val="808080"/>
              </a:solidFill>
              <a:round/>
              <a:headEnd type="triangle" w="med" len="med"/>
              <a:tailEn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1" name="Freeform 39"/>
            <p:cNvSpPr>
              <a:spLocks/>
            </p:cNvSpPr>
            <p:nvPr/>
          </p:nvSpPr>
          <p:spPr bwMode="auto">
            <a:xfrm>
              <a:off x="1781175" y="493871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2020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42" name="组合 41"/>
          <p:cNvGrpSpPr/>
          <p:nvPr/>
        </p:nvGrpSpPr>
        <p:grpSpPr>
          <a:xfrm>
            <a:off x="7500958" y="2643182"/>
            <a:ext cx="1643074" cy="1643074"/>
            <a:chOff x="7213600" y="3116263"/>
            <a:chExt cx="1962150" cy="1392237"/>
          </a:xfrm>
          <a:solidFill>
            <a:srgbClr val="00B0F0"/>
          </a:solidFill>
          <a:scene3d>
            <a:camera prst="orthographicFront">
              <a:rot lat="0" lon="0" rev="0"/>
            </a:camera>
            <a:lightRig rig="balanced" dir="t">
              <a:rot lat="0" lon="0" rev="8700000"/>
            </a:lightRig>
          </a:scene3d>
        </p:grpSpPr>
        <p:grpSp>
          <p:nvGrpSpPr>
            <p:cNvPr id="43" name="组合 37"/>
            <p:cNvGrpSpPr/>
            <p:nvPr/>
          </p:nvGrpSpPr>
          <p:grpSpPr>
            <a:xfrm>
              <a:off x="7213600" y="3116263"/>
              <a:ext cx="1962150" cy="1392237"/>
              <a:chOff x="7213600" y="3116263"/>
              <a:chExt cx="1962150" cy="1392237"/>
            </a:xfrm>
            <a:grpFill/>
          </p:grpSpPr>
          <p:sp>
            <p:nvSpPr>
              <p:cNvPr id="45" name="Freeform 5"/>
              <p:cNvSpPr>
                <a:spLocks/>
              </p:cNvSpPr>
              <p:nvPr/>
            </p:nvSpPr>
            <p:spPr bwMode="auto">
              <a:xfrm flipH="1">
                <a:off x="8337550" y="414178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6" name="Freeform 14"/>
              <p:cNvSpPr>
                <a:spLocks/>
              </p:cNvSpPr>
              <p:nvPr/>
            </p:nvSpPr>
            <p:spPr bwMode="auto">
              <a:xfrm flipH="1">
                <a:off x="7213600" y="3116263"/>
                <a:ext cx="1119188" cy="139223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7" name="Freeform 15"/>
              <p:cNvSpPr>
                <a:spLocks/>
              </p:cNvSpPr>
              <p:nvPr/>
            </p:nvSpPr>
            <p:spPr bwMode="auto">
              <a:xfrm flipH="1">
                <a:off x="8332788" y="3116263"/>
                <a:ext cx="377825" cy="139223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44" name="WordArt 38"/>
            <p:cNvSpPr>
              <a:spLocks noChangeArrowheads="1" noChangeShapeType="1" noTextEdit="1"/>
            </p:cNvSpPr>
            <p:nvPr/>
          </p:nvSpPr>
          <p:spPr bwMode="auto">
            <a:xfrm>
              <a:off x="7308850" y="4076700"/>
              <a:ext cx="182563" cy="280988"/>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600" kern="0" dirty="0" smtClean="0">
                  <a:solidFill>
                    <a:srgbClr val="0875F8"/>
                  </a:solidFill>
                  <a:latin typeface="微软雅黑" pitchFamily="34" charset="-122"/>
                  <a:ea typeface="微软雅黑" pitchFamily="34" charset="-122"/>
                  <a:cs typeface="Arial"/>
                </a:rPr>
                <a:t>7</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nvGrpSpPr>
          <p:cNvPr id="48" name="组合 47"/>
          <p:cNvGrpSpPr/>
          <p:nvPr/>
        </p:nvGrpSpPr>
        <p:grpSpPr>
          <a:xfrm>
            <a:off x="1000068" y="2786034"/>
            <a:ext cx="1571636" cy="1484473"/>
            <a:chOff x="1343025" y="3198813"/>
            <a:chExt cx="1935163" cy="1252537"/>
          </a:xfrm>
          <a:solidFill>
            <a:srgbClr val="FF9933"/>
          </a:solidFill>
          <a:scene3d>
            <a:camera prst="orthographicFront">
              <a:rot lat="0" lon="0" rev="0"/>
            </a:camera>
            <a:lightRig rig="balanced" dir="t">
              <a:rot lat="0" lon="0" rev="8700000"/>
            </a:lightRig>
          </a:scene3d>
        </p:grpSpPr>
        <p:sp>
          <p:nvSpPr>
            <p:cNvPr id="49" name="Freeform 6"/>
            <p:cNvSpPr>
              <a:spLocks/>
            </p:cNvSpPr>
            <p:nvPr/>
          </p:nvSpPr>
          <p:spPr bwMode="auto">
            <a:xfrm>
              <a:off x="1343025" y="400843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50" name="组合 44"/>
            <p:cNvGrpSpPr/>
            <p:nvPr/>
          </p:nvGrpSpPr>
          <p:grpSpPr>
            <a:xfrm>
              <a:off x="1985963" y="3198813"/>
              <a:ext cx="1292225" cy="1252537"/>
              <a:chOff x="1985963" y="3198813"/>
              <a:chExt cx="1292225" cy="1252537"/>
            </a:xfrm>
            <a:grpFill/>
          </p:grpSpPr>
          <p:sp>
            <p:nvSpPr>
              <p:cNvPr id="51" name="Freeform 10"/>
              <p:cNvSpPr>
                <a:spLocks/>
              </p:cNvSpPr>
              <p:nvPr/>
            </p:nvSpPr>
            <p:spPr bwMode="auto">
              <a:xfrm>
                <a:off x="2195513" y="3213100"/>
                <a:ext cx="1082675" cy="1189038"/>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2" name="Freeform 11"/>
              <p:cNvSpPr>
                <a:spLocks/>
              </p:cNvSpPr>
              <p:nvPr/>
            </p:nvSpPr>
            <p:spPr bwMode="auto">
              <a:xfrm>
                <a:off x="1985963"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3" name="Freeform 32"/>
              <p:cNvSpPr>
                <a:spLocks/>
              </p:cNvSpPr>
              <p:nvPr/>
            </p:nvSpPr>
            <p:spPr bwMode="auto">
              <a:xfrm>
                <a:off x="2124075" y="444976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4" name="WordArt 34"/>
              <p:cNvSpPr>
                <a:spLocks noChangeArrowheads="1" noChangeShapeType="1" noTextEdit="1"/>
              </p:cNvSpPr>
              <p:nvPr/>
            </p:nvSpPr>
            <p:spPr bwMode="auto">
              <a:xfrm>
                <a:off x="2287588" y="401161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rgbClr val="0875F8"/>
                    </a:solidFill>
                    <a:effectLst/>
                    <a:uLnTx/>
                    <a:uFillTx/>
                    <a:latin typeface="微软雅黑" pitchFamily="34" charset="-122"/>
                    <a:ea typeface="微软雅黑" pitchFamily="34" charset="-122"/>
                    <a:cs typeface="Arial"/>
                  </a:rPr>
                  <a:t>2</a:t>
                </a:r>
                <a:endParaRPr kumimoji="0" lang="zh-CN" altLang="en-US" sz="3600" b="0" i="0" u="none" strike="noStrike" kern="0" cap="none" spc="0" normalizeH="0" baseline="0" noProof="0" smtClean="0">
                  <a:ln>
                    <a:noFill/>
                  </a:ln>
                  <a:solidFill>
                    <a:srgbClr val="0875F8"/>
                  </a:solidFill>
                  <a:effectLst/>
                  <a:uLnTx/>
                  <a:uFillTx/>
                  <a:latin typeface="微软雅黑" pitchFamily="34" charset="-122"/>
                  <a:ea typeface="微软雅黑" pitchFamily="34" charset="-122"/>
                  <a:cs typeface="Arial"/>
                </a:endParaRPr>
              </a:p>
            </p:txBody>
          </p:sp>
        </p:grpSp>
      </p:grpSp>
      <p:grpSp>
        <p:nvGrpSpPr>
          <p:cNvPr id="55" name="组合 7"/>
          <p:cNvGrpSpPr/>
          <p:nvPr/>
        </p:nvGrpSpPr>
        <p:grpSpPr>
          <a:xfrm>
            <a:off x="7306419" y="1117250"/>
            <a:ext cx="1289921" cy="1523933"/>
            <a:chOff x="5367334" y="1836737"/>
            <a:chExt cx="1285884" cy="1541483"/>
          </a:xfrm>
        </p:grpSpPr>
        <p:sp>
          <p:nvSpPr>
            <p:cNvPr id="56" name="Rectangle 24"/>
            <p:cNvSpPr>
              <a:spLocks noChangeArrowheads="1"/>
            </p:cNvSpPr>
            <p:nvPr/>
          </p:nvSpPr>
          <p:spPr bwMode="auto">
            <a:xfrm>
              <a:off x="5367334" y="1836737"/>
              <a:ext cx="1285884" cy="628449"/>
            </a:xfrm>
            <a:prstGeom prst="rect">
              <a:avLst/>
            </a:prstGeom>
            <a:solidFill>
              <a:srgbClr val="00B0F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找我家</a:t>
              </a:r>
            </a:p>
          </p:txBody>
        </p:sp>
        <p:sp>
          <p:nvSpPr>
            <p:cNvPr id="57" name="Line 25"/>
            <p:cNvSpPr>
              <a:spLocks noChangeShapeType="1"/>
            </p:cNvSpPr>
            <p:nvPr/>
          </p:nvSpPr>
          <p:spPr bwMode="auto">
            <a:xfrm flipH="1" flipV="1">
              <a:off x="6087997" y="2584465"/>
              <a:ext cx="0" cy="793755"/>
            </a:xfrm>
            <a:prstGeom prst="line">
              <a:avLst/>
            </a:prstGeom>
            <a:noFill/>
            <a:ln w="12700" cmpd="sng">
              <a:solidFill>
                <a:srgbClr val="80808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58" name="组合 57"/>
          <p:cNvGrpSpPr/>
          <p:nvPr/>
        </p:nvGrpSpPr>
        <p:grpSpPr>
          <a:xfrm>
            <a:off x="2059962" y="1428537"/>
            <a:ext cx="2000264" cy="1239834"/>
            <a:chOff x="2059962" y="1428537"/>
            <a:chExt cx="2000264" cy="1239834"/>
          </a:xfrm>
        </p:grpSpPr>
        <p:sp>
          <p:nvSpPr>
            <p:cNvPr id="59" name="Line 23"/>
            <p:cNvSpPr>
              <a:spLocks noChangeShapeType="1"/>
            </p:cNvSpPr>
            <p:nvPr/>
          </p:nvSpPr>
          <p:spPr bwMode="auto">
            <a:xfrm rot="21364208" flipV="1">
              <a:off x="3065714" y="1978279"/>
              <a:ext cx="45719" cy="690092"/>
            </a:xfrm>
            <a:prstGeom prst="line">
              <a:avLst/>
            </a:prstGeom>
            <a:noFill/>
            <a:ln w="12700" cmpd="sng">
              <a:solidFill>
                <a:srgbClr val="80808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0" name="矩形 59"/>
            <p:cNvSpPr/>
            <p:nvPr/>
          </p:nvSpPr>
          <p:spPr>
            <a:xfrm>
              <a:off x="2059962" y="1428537"/>
              <a:ext cx="2000264" cy="500066"/>
            </a:xfrm>
            <a:prstGeom prst="rect">
              <a:avLst/>
            </a:prstGeom>
            <a:solidFill>
              <a:srgbClr val="FD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品牌旗舰店</a:t>
              </a:r>
              <a:endParaRPr lang="zh-CN" altLang="en-US" sz="2800" b="1" dirty="0"/>
            </a:p>
          </p:txBody>
        </p:sp>
      </p:grpSp>
      <p:grpSp>
        <p:nvGrpSpPr>
          <p:cNvPr id="61" name="组合 60"/>
          <p:cNvGrpSpPr/>
          <p:nvPr/>
        </p:nvGrpSpPr>
        <p:grpSpPr>
          <a:xfrm>
            <a:off x="5857852" y="4135329"/>
            <a:ext cx="2000264" cy="1605939"/>
            <a:chOff x="5857852" y="4135329"/>
            <a:chExt cx="2000264" cy="1605939"/>
          </a:xfrm>
        </p:grpSpPr>
        <p:sp>
          <p:nvSpPr>
            <p:cNvPr id="62" name="Line 29"/>
            <p:cNvSpPr>
              <a:spLocks noChangeShapeType="1"/>
            </p:cNvSpPr>
            <p:nvPr/>
          </p:nvSpPr>
          <p:spPr bwMode="auto">
            <a:xfrm flipH="1" flipV="1">
              <a:off x="6624432" y="4135329"/>
              <a:ext cx="0" cy="1026524"/>
            </a:xfrm>
            <a:prstGeom prst="line">
              <a:avLst/>
            </a:prstGeom>
            <a:noFill/>
            <a:ln w="12700" cmpd="sng">
              <a:solidFill>
                <a:srgbClr val="808080"/>
              </a:solidFill>
              <a:round/>
              <a:headEnd type="triangle" w="med" len="med"/>
              <a:tailEn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3" name="矩形 62"/>
            <p:cNvSpPr/>
            <p:nvPr/>
          </p:nvSpPr>
          <p:spPr>
            <a:xfrm>
              <a:off x="5857852" y="5241202"/>
              <a:ext cx="2000264" cy="50006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线下服务店</a:t>
              </a:r>
              <a:endParaRPr lang="zh-CN" altLang="en-US" sz="2800" b="1" dirty="0"/>
            </a:p>
          </p:txBody>
        </p:sp>
      </p:grpSp>
      <p:grpSp>
        <p:nvGrpSpPr>
          <p:cNvPr id="64" name="组合 63"/>
          <p:cNvGrpSpPr/>
          <p:nvPr/>
        </p:nvGrpSpPr>
        <p:grpSpPr>
          <a:xfrm>
            <a:off x="-214346" y="2643158"/>
            <a:ext cx="1714512" cy="1785952"/>
            <a:chOff x="-179388" y="3116261"/>
            <a:chExt cx="2105026" cy="1397002"/>
          </a:xfrm>
          <a:scene3d>
            <a:camera prst="orthographicFront">
              <a:rot lat="0" lon="0" rev="0"/>
            </a:camera>
            <a:lightRig rig="balanced" dir="t">
              <a:rot lat="0" lon="0" rev="8700000"/>
            </a:lightRig>
          </a:scene3d>
        </p:grpSpPr>
        <p:sp>
          <p:nvSpPr>
            <p:cNvPr id="65" name="Freeform 3"/>
            <p:cNvSpPr>
              <a:spLocks/>
            </p:cNvSpPr>
            <p:nvPr/>
          </p:nvSpPr>
          <p:spPr bwMode="auto">
            <a:xfrm>
              <a:off x="-179388" y="4149725"/>
              <a:ext cx="982663" cy="363538"/>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6" name="Freeform 8"/>
            <p:cNvSpPr>
              <a:spLocks/>
            </p:cNvSpPr>
            <p:nvPr/>
          </p:nvSpPr>
          <p:spPr bwMode="auto">
            <a:xfrm>
              <a:off x="806450" y="3116261"/>
              <a:ext cx="1119188" cy="139223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18900000" scaled="1"/>
            </a:grad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7" name="Freeform 9"/>
            <p:cNvSpPr>
              <a:spLocks/>
            </p:cNvSpPr>
            <p:nvPr/>
          </p:nvSpPr>
          <p:spPr bwMode="auto">
            <a:xfrm>
              <a:off x="428625" y="3116263"/>
              <a:ext cx="377825" cy="139223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18900000" scaled="1"/>
            </a:grad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8" name="WordArt 33"/>
            <p:cNvSpPr>
              <a:spLocks noChangeArrowheads="1" noChangeShapeType="1" noTextEdit="1"/>
            </p:cNvSpPr>
            <p:nvPr/>
          </p:nvSpPr>
          <p:spPr bwMode="auto">
            <a:xfrm>
              <a:off x="939800" y="4094163"/>
              <a:ext cx="138113" cy="280987"/>
            </a:xfrm>
            <a:prstGeom prst="rect">
              <a:avLst/>
            </a:prstGeom>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dirty="0">
                  <a:solidFill>
                    <a:srgbClr val="FFFFFF"/>
                  </a:solidFill>
                  <a:latin typeface="微软雅黑" pitchFamily="34" charset="-122"/>
                  <a:ea typeface="微软雅黑" pitchFamily="34" charset="-122"/>
                  <a:cs typeface="Arial"/>
                </a:rPr>
                <a:t>1</a:t>
              </a:r>
              <a:endParaRPr lang="zh-CN" altLang="en-US" sz="3600" dirty="0">
                <a:solidFill>
                  <a:srgbClr val="FFFFFF"/>
                </a:solidFill>
                <a:latin typeface="微软雅黑" pitchFamily="34" charset="-122"/>
                <a:ea typeface="微软雅黑" pitchFamily="34" charset="-122"/>
                <a:cs typeface="Arial"/>
              </a:endParaRPr>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5E-6 -2.60116E-6 L 0.3559 -0.28254 " pathEditMode="relative" rAng="0" ptsTypes="AA">
                                      <p:cBhvr>
                                        <p:cTn id="6" dur="2000" fill="hold"/>
                                        <p:tgtEl>
                                          <p:spTgt spid="3"/>
                                        </p:tgtEl>
                                        <p:attrNameLst>
                                          <p:attrName>ppt_x</p:attrName>
                                          <p:attrName>ppt_y</p:attrName>
                                        </p:attrNameLst>
                                      </p:cBhvr>
                                      <p:rCtr x="178" y="-141"/>
                                    </p:animMotion>
                                  </p:childTnLst>
                                </p:cTn>
                              </p:par>
                              <p:par>
                                <p:cTn id="7" presetID="2" presetClass="exit" presetSubtype="4" fill="hold" grpId="0" nodeType="withEffect">
                                  <p:stCondLst>
                                    <p:cond delay="0"/>
                                  </p:stCondLst>
                                  <p:childTnLst>
                                    <p:anim calcmode="lin" valueType="num">
                                      <p:cBhvr additive="base">
                                        <p:cTn id="8" dur="500"/>
                                        <p:tgtEl>
                                          <p:spTgt spid="4"/>
                                        </p:tgtEl>
                                        <p:attrNameLst>
                                          <p:attrName>ppt_x</p:attrName>
                                        </p:attrNameLst>
                                      </p:cBhvr>
                                      <p:tavLst>
                                        <p:tav tm="0">
                                          <p:val>
                                            <p:strVal val="ppt_x"/>
                                          </p:val>
                                        </p:tav>
                                        <p:tav tm="100000">
                                          <p:val>
                                            <p:strVal val="ppt_x"/>
                                          </p:val>
                                        </p:tav>
                                      </p:tavLst>
                                    </p:anim>
                                    <p:anim calcmode="lin" valueType="num">
                                      <p:cBhvr additive="base">
                                        <p:cTn id="9" dur="500"/>
                                        <p:tgtEl>
                                          <p:spTgt spid="4"/>
                                        </p:tgtEl>
                                        <p:attrNameLst>
                                          <p:attrName>ppt_y</p:attrName>
                                        </p:attrNameLst>
                                      </p:cBhvr>
                                      <p:tavLst>
                                        <p:tav tm="0">
                                          <p:val>
                                            <p:strVal val="ppt_y"/>
                                          </p:val>
                                        </p:tav>
                                        <p:tav tm="100000">
                                          <p:val>
                                            <p:strVal val="1+ppt_h/2"/>
                                          </p:val>
                                        </p:tav>
                                      </p:tavLst>
                                    </p:anim>
                                    <p:set>
                                      <p:cBhvr>
                                        <p:cTn id="10" dur="1" fill="hold">
                                          <p:stCondLst>
                                            <p:cond delay="499"/>
                                          </p:stCondLst>
                                        </p:cTn>
                                        <p:tgtEl>
                                          <p:spTgt spid="4"/>
                                        </p:tgtEl>
                                        <p:attrNameLst>
                                          <p:attrName>style.visibility</p:attrName>
                                        </p:attrNameLst>
                                      </p:cBhvr>
                                      <p:to>
                                        <p:strVal val="hidden"/>
                                      </p:to>
                                    </p:set>
                                  </p:childTnLst>
                                </p:cTn>
                              </p:par>
                              <p:par>
                                <p:cTn id="11" presetID="2" presetClass="exit" presetSubtype="4" fill="hold" grpId="0" nodeType="withEffect">
                                  <p:stCondLst>
                                    <p:cond delay="0"/>
                                  </p:stCondLst>
                                  <p:childTnLst>
                                    <p:anim calcmode="lin" valueType="num">
                                      <p:cBhvr additive="base">
                                        <p:cTn id="12" dur="500"/>
                                        <p:tgtEl>
                                          <p:spTgt spid="5"/>
                                        </p:tgtEl>
                                        <p:attrNameLst>
                                          <p:attrName>ppt_x</p:attrName>
                                        </p:attrNameLst>
                                      </p:cBhvr>
                                      <p:tavLst>
                                        <p:tav tm="0">
                                          <p:val>
                                            <p:strVal val="ppt_x"/>
                                          </p:val>
                                        </p:tav>
                                        <p:tav tm="100000">
                                          <p:val>
                                            <p:strVal val="ppt_x"/>
                                          </p:val>
                                        </p:tav>
                                      </p:tavLst>
                                    </p:anim>
                                    <p:anim calcmode="lin" valueType="num">
                                      <p:cBhvr additive="base">
                                        <p:cTn id="13" dur="500"/>
                                        <p:tgtEl>
                                          <p:spTgt spid="5"/>
                                        </p:tgtEl>
                                        <p:attrNameLst>
                                          <p:attrName>ppt_y</p:attrName>
                                        </p:attrNameLst>
                                      </p:cBhvr>
                                      <p:tavLst>
                                        <p:tav tm="0">
                                          <p:val>
                                            <p:strVal val="ppt_y"/>
                                          </p:val>
                                        </p:tav>
                                        <p:tav tm="100000">
                                          <p:val>
                                            <p:strVal val="1+ppt_h/2"/>
                                          </p:val>
                                        </p:tav>
                                      </p:tavLst>
                                    </p:anim>
                                    <p:set>
                                      <p:cBhvr>
                                        <p:cTn id="14" dur="1" fill="hold">
                                          <p:stCondLst>
                                            <p:cond delay="499"/>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fill="hold"/>
                                        <p:tgtEl>
                                          <p:spTgt spid="48"/>
                                        </p:tgtEl>
                                        <p:attrNameLst>
                                          <p:attrName>ppt_x</p:attrName>
                                        </p:attrNameLst>
                                      </p:cBhvr>
                                      <p:tavLst>
                                        <p:tav tm="0">
                                          <p:val>
                                            <p:strVal val="#ppt_x"/>
                                          </p:val>
                                        </p:tav>
                                        <p:tav tm="100000">
                                          <p:val>
                                            <p:strVal val="#ppt_x"/>
                                          </p:val>
                                        </p:tav>
                                      </p:tavLst>
                                    </p:anim>
                                    <p:anim calcmode="lin" valueType="num">
                                      <p:cBhvr additive="base">
                                        <p:cTn id="25" dur="500" fill="hold"/>
                                        <p:tgtEl>
                                          <p:spTgt spid="48"/>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4"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4"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500"/>
                                        <p:tgtEl>
                                          <p:spTgt spid="58"/>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fade">
                                      <p:cBhvr>
                                        <p:cTn id="75" dur="500"/>
                                        <p:tgtEl>
                                          <p:spTgt spid="32"/>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61"/>
                                        </p:tgtEl>
                                        <p:attrNameLst>
                                          <p:attrName>style.visibility</p:attrName>
                                        </p:attrNameLst>
                                      </p:cBhvr>
                                      <p:to>
                                        <p:strVal val="visible"/>
                                      </p:to>
                                    </p:set>
                                    <p:animEffect transition="in" filter="fade">
                                      <p:cBhvr>
                                        <p:cTn id="80" dur="500"/>
                                        <p:tgtEl>
                                          <p:spTgt spid="61"/>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642938" y="1500188"/>
            <a:ext cx="8215312" cy="4524375"/>
          </a:xfrm>
          <a:prstGeom prst="rect">
            <a:avLst/>
          </a:prstGeom>
          <a:noFill/>
          <a:ln w="9525">
            <a:noFill/>
            <a:miter lim="800000"/>
            <a:headEnd/>
            <a:tailEnd/>
          </a:ln>
        </p:spPr>
        <p:txBody>
          <a:bodyPr>
            <a:spAutoFit/>
          </a:bodyPr>
          <a:lstStyle/>
          <a:p>
            <a:r>
              <a:rPr lang="zh-CN" altLang="en-US" sz="3200" dirty="0"/>
              <a:t>        通过把感应器嵌入各种暖通、电器、照明、安防等设备形成物联网，然后将物联网与现有的互联网整合起来，实现建筑、网络通信、信息家电、设备自动化，集系统、服务、管理为一体，高效的实现人与物理系统的整合 ，全方位的解决和调整环境的</a:t>
            </a:r>
            <a:r>
              <a:rPr lang="zh-CN" altLang="en-US" sz="3200" dirty="0">
                <a:latin typeface="宋体" pitchFamily="2" charset="-122"/>
              </a:rPr>
              <a:t>温度、湿度、气流、辐射噪声、光亮、饮水质量等，营造一个</a:t>
            </a:r>
            <a:r>
              <a:rPr lang="zh-CN" altLang="en-US" sz="3200" dirty="0"/>
              <a:t>舒适、安全、便利、节能、环保的空间环</a:t>
            </a:r>
            <a:r>
              <a:rPr lang="zh-CN" altLang="en-US" sz="3200" dirty="0" smtClean="0"/>
              <a:t>境。</a:t>
            </a:r>
            <a:endParaRPr lang="zh-CN" altLang="en-US" sz="3200" dirty="0"/>
          </a:p>
        </p:txBody>
      </p:sp>
      <p:sp>
        <p:nvSpPr>
          <p:cNvPr id="4" name="矩形 3"/>
          <p:cNvSpPr/>
          <p:nvPr/>
        </p:nvSpPr>
        <p:spPr>
          <a:xfrm>
            <a:off x="71406" y="71414"/>
            <a:ext cx="9001156" cy="100010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0"/>
              </a:lnSpc>
              <a:defRPr/>
            </a:pPr>
            <a:r>
              <a:rPr lang="zh-CN" altLang="en-US" sz="4800" b="1" dirty="0" smtClean="0">
                <a:latin typeface="宋体" pitchFamily="2" charset="-122"/>
              </a:rPr>
              <a:t>什么是智慧舒适家居系统</a:t>
            </a:r>
            <a:endParaRPr lang="zh-CN" altLang="en-US" sz="4800" b="1" dirty="0" smtClean="0"/>
          </a:p>
          <a:p>
            <a:pPr algn="ctr">
              <a:defRPr/>
            </a:pPr>
            <a:endParaRPr lang="zh-CN" altLang="en-US" sz="2800" dirty="0">
              <a:solidFill>
                <a:srgbClr val="FF9900"/>
              </a:solidFill>
            </a:endParaRPr>
          </a:p>
        </p:txBody>
      </p:sp>
      <p:sp>
        <p:nvSpPr>
          <p:cNvPr id="6" name="TextBox 5"/>
          <p:cNvSpPr txBox="1"/>
          <p:nvPr/>
        </p:nvSpPr>
        <p:spPr>
          <a:xfrm>
            <a:off x="1928794" y="2714620"/>
            <a:ext cx="5724644" cy="1200329"/>
          </a:xfrm>
          <a:prstGeom prst="rect">
            <a:avLst/>
          </a:prstGeom>
          <a:noFill/>
        </p:spPr>
        <p:txBody>
          <a:bodyPr wrap="none" rtlCol="0">
            <a:spAutoFit/>
          </a:bodyPr>
          <a:lstStyle/>
          <a:p>
            <a:r>
              <a:rPr lang="zh-CN" altLang="en-US" sz="7200" b="1" dirty="0" smtClean="0">
                <a:solidFill>
                  <a:srgbClr val="FF0000"/>
                </a:solidFill>
              </a:rPr>
              <a:t>万物可以皆联</a:t>
            </a:r>
            <a:endParaRPr lang="zh-CN" altLang="en-US" sz="7200" b="1" dirty="0">
              <a:solidFill>
                <a:srgbClr val="FF0000"/>
              </a:solidFill>
            </a:endParaRPr>
          </a:p>
        </p:txBody>
      </p:sp>
      <p:sp>
        <p:nvSpPr>
          <p:cNvPr id="7" name="TextBox 6"/>
          <p:cNvSpPr txBox="1"/>
          <p:nvPr/>
        </p:nvSpPr>
        <p:spPr>
          <a:xfrm>
            <a:off x="1928794" y="2786058"/>
            <a:ext cx="5724644" cy="1200329"/>
          </a:xfrm>
          <a:prstGeom prst="rect">
            <a:avLst/>
          </a:prstGeom>
          <a:noFill/>
        </p:spPr>
        <p:txBody>
          <a:bodyPr wrap="none" rtlCol="0">
            <a:spAutoFit/>
          </a:bodyPr>
          <a:lstStyle/>
          <a:p>
            <a:r>
              <a:rPr lang="zh-CN" altLang="en-US" sz="7200" b="1" dirty="0" smtClean="0">
                <a:solidFill>
                  <a:srgbClr val="FF0000"/>
                </a:solidFill>
              </a:rPr>
              <a:t>人人可以互连</a:t>
            </a:r>
            <a:endParaRPr lang="zh-CN" altLang="en-US" sz="7200" b="1" dirty="0">
              <a:solidFill>
                <a:srgbClr val="FF0000"/>
              </a:solidFill>
            </a:endParaRPr>
          </a:p>
        </p:txBody>
      </p:sp>
      <p:sp>
        <p:nvSpPr>
          <p:cNvPr id="8" name="TextBox 7"/>
          <p:cNvSpPr txBox="1"/>
          <p:nvPr/>
        </p:nvSpPr>
        <p:spPr>
          <a:xfrm>
            <a:off x="1214414" y="2928934"/>
            <a:ext cx="6647974" cy="1200329"/>
          </a:xfrm>
          <a:prstGeom prst="rect">
            <a:avLst/>
          </a:prstGeom>
          <a:noFill/>
        </p:spPr>
        <p:txBody>
          <a:bodyPr wrap="none" rtlCol="0">
            <a:spAutoFit/>
          </a:bodyPr>
          <a:lstStyle/>
          <a:p>
            <a:r>
              <a:rPr lang="zh-CN" altLang="en-US" sz="7200" b="1" dirty="0" smtClean="0">
                <a:solidFill>
                  <a:srgbClr val="FF0000"/>
                </a:solidFill>
              </a:rPr>
              <a:t>人和物可以对话</a:t>
            </a:r>
            <a:endParaRPr lang="zh-CN" altLang="en-US" sz="7200" b="1" dirty="0">
              <a:solidFill>
                <a:srgbClr val="FF0000"/>
              </a:solidFill>
            </a:endParaRPr>
          </a:p>
        </p:txBody>
      </p:sp>
      <p:pic>
        <p:nvPicPr>
          <p:cNvPr id="9" name="Picture 2" descr="H:\2026.jpg"/>
          <p:cNvPicPr>
            <a:picLocks noChangeAspect="1" noChangeArrowheads="1"/>
          </p:cNvPicPr>
          <p:nvPr/>
        </p:nvPicPr>
        <p:blipFill>
          <a:blip r:embed="rId2"/>
          <a:srcRect/>
          <a:stretch>
            <a:fillRect/>
          </a:stretch>
        </p:blipFill>
        <p:spPr bwMode="auto">
          <a:xfrm>
            <a:off x="2643174" y="1928802"/>
            <a:ext cx="4071966" cy="3929090"/>
          </a:xfrm>
          <a:prstGeom prst="rect">
            <a:avLst/>
          </a:prstGeom>
          <a:noFill/>
        </p:spPr>
      </p:pic>
      <p:grpSp>
        <p:nvGrpSpPr>
          <p:cNvPr id="10" name="组合 9"/>
          <p:cNvGrpSpPr/>
          <p:nvPr/>
        </p:nvGrpSpPr>
        <p:grpSpPr>
          <a:xfrm>
            <a:off x="1357290" y="1428736"/>
            <a:ext cx="6143668" cy="5072098"/>
            <a:chOff x="1643042" y="587455"/>
            <a:chExt cx="6286544" cy="5484751"/>
          </a:xfrm>
        </p:grpSpPr>
        <p:pic>
          <p:nvPicPr>
            <p:cNvPr id="11" name="Picture 2" descr="H:\apple5.jpg"/>
            <p:cNvPicPr>
              <a:picLocks noChangeAspect="1" noChangeArrowheads="1"/>
            </p:cNvPicPr>
            <p:nvPr/>
          </p:nvPicPr>
          <p:blipFill>
            <a:blip r:embed="rId3"/>
            <a:srcRect/>
            <a:stretch>
              <a:fillRect/>
            </a:stretch>
          </p:blipFill>
          <p:spPr bwMode="auto">
            <a:xfrm>
              <a:off x="1643042" y="587455"/>
              <a:ext cx="6286544" cy="5484751"/>
            </a:xfrm>
            <a:prstGeom prst="rect">
              <a:avLst/>
            </a:prstGeom>
            <a:noFill/>
          </p:spPr>
        </p:pic>
        <p:sp>
          <p:nvSpPr>
            <p:cNvPr id="12" name="TextBox 11"/>
            <p:cNvSpPr txBox="1"/>
            <p:nvPr/>
          </p:nvSpPr>
          <p:spPr>
            <a:xfrm>
              <a:off x="4000494" y="1668955"/>
              <a:ext cx="1443713" cy="1597520"/>
            </a:xfrm>
            <a:prstGeom prst="rect">
              <a:avLst/>
            </a:prstGeom>
            <a:noFill/>
          </p:spPr>
          <p:txBody>
            <a:bodyPr wrap="square" rtlCol="0">
              <a:spAutoFit/>
            </a:bodyPr>
            <a:lstStyle/>
            <a:p>
              <a:r>
                <a:rPr lang="zh-CN" altLang="en-US" b="1" dirty="0" smtClean="0">
                  <a:solidFill>
                    <a:srgbClr val="FF0000"/>
                  </a:solidFill>
                </a:rPr>
                <a:t>尊敬的主人，您离家还有十分钟，是否将室内，调到</a:t>
              </a:r>
              <a:r>
                <a:rPr lang="en-US" altLang="zh-CN" b="1" dirty="0" smtClean="0">
                  <a:solidFill>
                    <a:srgbClr val="FF0000"/>
                  </a:solidFill>
                </a:rPr>
                <a:t>26</a:t>
              </a:r>
              <a:r>
                <a:rPr lang="en-US" altLang="zh-CN" sz="1600" b="1" dirty="0" smtClean="0">
                  <a:solidFill>
                    <a:srgbClr val="FF0000"/>
                  </a:solidFill>
                  <a:latin typeface="宋体"/>
                  <a:ea typeface="宋体"/>
                </a:rPr>
                <a:t>℃</a:t>
              </a:r>
              <a:endParaRPr lang="zh-CN" altLang="en-US" sz="1600" b="1" dirty="0">
                <a:solidFill>
                  <a:srgbClr val="FF0000"/>
                </a:solidFill>
              </a:endParaRPr>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xit" presetSubtype="16" fill="hold" grpId="0" nodeType="clickEffect">
                                  <p:stCondLst>
                                    <p:cond delay="0"/>
                                  </p:stCondLst>
                                  <p:childTnLst>
                                    <p:animEffect transition="out" filter="plus(i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3" presetClass="exit" presetSubtype="16" fill="hold" grpId="0" nodeType="clickEffect">
                                  <p:stCondLst>
                                    <p:cond delay="0"/>
                                  </p:stCondLst>
                                  <p:childTnLst>
                                    <p:animEffect transition="out" filter="plus(in)">
                                      <p:cBhvr>
                                        <p:cTn id="17" dur="1000"/>
                                        <p:tgtEl>
                                          <p:spTgt spid="6">
                                            <p:txEl>
                                              <p:pRg st="0" end="0"/>
                                            </p:txEl>
                                          </p:spTgt>
                                        </p:tgtEl>
                                      </p:cBhvr>
                                    </p:animEffect>
                                    <p:set>
                                      <p:cBhvr>
                                        <p:cTn id="18" dur="1" fill="hold">
                                          <p:stCondLst>
                                            <p:cond delay="999"/>
                                          </p:stCondLst>
                                        </p:cTn>
                                        <p:tgtEl>
                                          <p:spTgt spid="6">
                                            <p:txEl>
                                              <p:pRg st="0" end="0"/>
                                            </p:txEl>
                                          </p:spTgt>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3" presetClass="exit" presetSubtype="16" fill="hold" grpId="1" nodeType="clickEffect">
                                  <p:stCondLst>
                                    <p:cond delay="0"/>
                                  </p:stCondLst>
                                  <p:childTnLst>
                                    <p:animEffect transition="out" filter="plus(in)">
                                      <p:cBhvr>
                                        <p:cTn id="28" dur="1000"/>
                                        <p:tgtEl>
                                          <p:spTgt spid="7"/>
                                        </p:tgtEl>
                                      </p:cBhvr>
                                    </p:animEffect>
                                    <p:set>
                                      <p:cBhvr>
                                        <p:cTn id="29" dur="1" fill="hold">
                                          <p:stCondLst>
                                            <p:cond delay="999"/>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 calcmode="lin" valueType="num">
                                      <p:cBhvr>
                                        <p:cTn id="34"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8">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3" presetClass="exit" presetSubtype="16" fill="hold" grpId="0" nodeType="clickEffect">
                                  <p:stCondLst>
                                    <p:cond delay="0"/>
                                  </p:stCondLst>
                                  <p:childTnLst>
                                    <p:animEffect transition="out" filter="plus(in)">
                                      <p:cBhvr>
                                        <p:cTn id="39" dur="2000"/>
                                        <p:tgtEl>
                                          <p:spTgt spid="8">
                                            <p:txEl>
                                              <p:pRg st="0" end="0"/>
                                            </p:txEl>
                                          </p:spTgt>
                                        </p:tgtEl>
                                      </p:cBhvr>
                                    </p:animEffect>
                                    <p:set>
                                      <p:cBhvr>
                                        <p:cTn id="40" dur="1" fill="hold">
                                          <p:stCondLst>
                                            <p:cond delay="1999"/>
                                          </p:stCondLst>
                                        </p:cTn>
                                        <p:tgtEl>
                                          <p:spTgt spid="8">
                                            <p:txEl>
                                              <p:pRg st="0" end="0"/>
                                            </p:txEl>
                                          </p:spTgt>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3" presetClass="exit" presetSubtype="16" fill="hold" nodeType="clickEffect">
                                  <p:stCondLst>
                                    <p:cond delay="0"/>
                                  </p:stCondLst>
                                  <p:childTnLst>
                                    <p:animEffect transition="out" filter="plus(in)">
                                      <p:cBhvr>
                                        <p:cTn id="50" dur="1000"/>
                                        <p:tgtEl>
                                          <p:spTgt spid="9"/>
                                        </p:tgtEl>
                                      </p:cBhvr>
                                    </p:animEffect>
                                    <p:set>
                                      <p:cBhvr>
                                        <p:cTn id="51" dur="1" fill="hold">
                                          <p:stCondLst>
                                            <p:cond delay="999"/>
                                          </p:stCondLst>
                                        </p:cTn>
                                        <p:tgtEl>
                                          <p:spTgt spid="9"/>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1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allAtOnce"/>
      <p:bldP spid="7" grpId="0"/>
      <p:bldP spid="7" grpId="1"/>
      <p:bldP spid="8"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19146316">
            <a:off x="5494575" y="2890722"/>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产</a:t>
            </a:r>
            <a:endParaRPr lang="en-US" altLang="zh-CN" dirty="0" smtClean="0">
              <a:solidFill>
                <a:schemeClr val="tx1"/>
              </a:solidFill>
            </a:endParaRPr>
          </a:p>
          <a:p>
            <a:pPr algn="ctr"/>
            <a:r>
              <a:rPr lang="zh-CN" altLang="en-US" dirty="0" smtClean="0">
                <a:solidFill>
                  <a:schemeClr val="tx1"/>
                </a:solidFill>
              </a:rPr>
              <a:t>品</a:t>
            </a:r>
            <a:endParaRPr lang="en-US" altLang="zh-CN" dirty="0" smtClean="0">
              <a:solidFill>
                <a:schemeClr val="tx1"/>
              </a:solidFill>
            </a:endParaRPr>
          </a:p>
          <a:p>
            <a:pPr algn="ctr"/>
            <a:r>
              <a:rPr lang="zh-CN" altLang="en-US" dirty="0" smtClean="0">
                <a:solidFill>
                  <a:schemeClr val="tx1"/>
                </a:solidFill>
              </a:rPr>
              <a:t>上</a:t>
            </a:r>
            <a:endParaRPr lang="en-US" altLang="zh-CN" dirty="0" smtClean="0">
              <a:solidFill>
                <a:schemeClr val="tx1"/>
              </a:solidFill>
            </a:endParaRPr>
          </a:p>
          <a:p>
            <a:pPr algn="ctr"/>
            <a:r>
              <a:rPr lang="zh-CN" altLang="en-US" dirty="0" smtClean="0">
                <a:solidFill>
                  <a:schemeClr val="tx1"/>
                </a:solidFill>
              </a:rPr>
              <a:t>架</a:t>
            </a:r>
            <a:endParaRPr lang="zh-CN" altLang="en-US" dirty="0">
              <a:solidFill>
                <a:schemeClr val="tx1"/>
              </a:solidFill>
            </a:endParaRPr>
          </a:p>
        </p:txBody>
      </p:sp>
      <p:sp>
        <p:nvSpPr>
          <p:cNvPr id="3" name="椭圆 2"/>
          <p:cNvSpPr/>
          <p:nvPr/>
        </p:nvSpPr>
        <p:spPr>
          <a:xfrm>
            <a:off x="3973396" y="2222491"/>
            <a:ext cx="1170108" cy="821294"/>
          </a:xfrm>
          <a:prstGeom prst="ellipse">
            <a:avLst/>
          </a:prstGeom>
          <a:solidFill>
            <a:srgbClr val="00B05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O2O</a:t>
            </a:r>
            <a:endParaRPr lang="zh-CN" altLang="en-US" sz="2400" b="1" dirty="0"/>
          </a:p>
        </p:txBody>
      </p:sp>
      <p:sp>
        <p:nvSpPr>
          <p:cNvPr id="4" name="椭圆 3"/>
          <p:cNvSpPr/>
          <p:nvPr/>
        </p:nvSpPr>
        <p:spPr>
          <a:xfrm>
            <a:off x="5582848" y="4465094"/>
            <a:ext cx="1060854" cy="821294"/>
          </a:xfrm>
          <a:prstGeom prst="ellipse">
            <a:avLst/>
          </a:prstGeom>
          <a:solidFill>
            <a:srgbClr val="7030A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线下</a:t>
            </a:r>
            <a:endParaRPr lang="en-US" altLang="zh-CN" sz="1400" b="1" dirty="0" smtClean="0"/>
          </a:p>
          <a:p>
            <a:pPr algn="ctr"/>
            <a:r>
              <a:rPr lang="zh-CN" altLang="en-US" sz="1400" b="1" dirty="0" smtClean="0"/>
              <a:t>服务店</a:t>
            </a:r>
            <a:endParaRPr lang="zh-CN" altLang="en-US" sz="1400" b="1" dirty="0"/>
          </a:p>
        </p:txBody>
      </p:sp>
      <p:sp>
        <p:nvSpPr>
          <p:cNvPr id="5" name="椭圆 4"/>
          <p:cNvSpPr/>
          <p:nvPr/>
        </p:nvSpPr>
        <p:spPr>
          <a:xfrm>
            <a:off x="2632186" y="4433667"/>
            <a:ext cx="938847" cy="821294"/>
          </a:xfrm>
          <a:prstGeom prst="ellipse">
            <a:avLst/>
          </a:prstGeom>
          <a:solidFill>
            <a:srgbClr val="FF00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a:t>
            </a:r>
            <a:endParaRPr lang="zh-CN" altLang="en-US" b="1" dirty="0"/>
          </a:p>
        </p:txBody>
      </p:sp>
      <p:cxnSp>
        <p:nvCxnSpPr>
          <p:cNvPr id="6" name="直接箭头连接符 5"/>
          <p:cNvCxnSpPr>
            <a:endCxn id="3" idx="5"/>
          </p:cNvCxnSpPr>
          <p:nvPr/>
        </p:nvCxnSpPr>
        <p:spPr>
          <a:xfrm rot="16200000" flipV="1">
            <a:off x="4876518" y="3019138"/>
            <a:ext cx="1291309" cy="11000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rot="16200000" flipH="1">
            <a:off x="4750595" y="3178968"/>
            <a:ext cx="1285884" cy="107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19146316">
            <a:off x="5065947" y="3177840"/>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信</a:t>
            </a:r>
            <a:endParaRPr lang="en-US" altLang="zh-CN" dirty="0" smtClean="0">
              <a:solidFill>
                <a:schemeClr val="tx1"/>
              </a:solidFill>
            </a:endParaRPr>
          </a:p>
          <a:p>
            <a:pPr algn="ctr"/>
            <a:r>
              <a:rPr lang="zh-CN" altLang="en-US" dirty="0" smtClean="0">
                <a:solidFill>
                  <a:schemeClr val="tx1"/>
                </a:solidFill>
              </a:rPr>
              <a:t>息反</a:t>
            </a:r>
            <a:endParaRPr lang="en-US" altLang="zh-CN" dirty="0" smtClean="0">
              <a:solidFill>
                <a:schemeClr val="tx1"/>
              </a:solidFill>
            </a:endParaRPr>
          </a:p>
          <a:p>
            <a:pPr algn="ctr"/>
            <a:r>
              <a:rPr lang="zh-CN" altLang="en-US" dirty="0" smtClean="0">
                <a:solidFill>
                  <a:schemeClr val="tx1"/>
                </a:solidFill>
              </a:rPr>
              <a:t>馈</a:t>
            </a:r>
            <a:endParaRPr lang="en-US" altLang="zh-CN" dirty="0" smtClean="0">
              <a:solidFill>
                <a:schemeClr val="tx1"/>
              </a:solidFill>
            </a:endParaRPr>
          </a:p>
        </p:txBody>
      </p:sp>
      <p:cxnSp>
        <p:nvCxnSpPr>
          <p:cNvPr id="9" name="直接箭头连接符 8"/>
          <p:cNvCxnSpPr/>
          <p:nvPr/>
        </p:nvCxnSpPr>
        <p:spPr>
          <a:xfrm rot="5400000">
            <a:off x="3047038" y="3296167"/>
            <a:ext cx="1446981" cy="9422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5" idx="0"/>
            <a:endCxn id="3" idx="3"/>
          </p:cNvCxnSpPr>
          <p:nvPr/>
        </p:nvCxnSpPr>
        <p:spPr>
          <a:xfrm rot="5400000" flipH="1" flipV="1">
            <a:off x="2868103" y="3157016"/>
            <a:ext cx="1510158" cy="1043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rot="1923745">
            <a:off x="3296904" y="2925135"/>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咨询购买</a:t>
            </a:r>
            <a:endParaRPr lang="en-US" altLang="zh-CN" dirty="0" smtClean="0">
              <a:solidFill>
                <a:schemeClr val="tx1"/>
              </a:solidFill>
            </a:endParaRPr>
          </a:p>
        </p:txBody>
      </p:sp>
      <p:sp>
        <p:nvSpPr>
          <p:cNvPr id="12" name="矩形 11"/>
          <p:cNvSpPr/>
          <p:nvPr/>
        </p:nvSpPr>
        <p:spPr>
          <a:xfrm rot="1923745">
            <a:off x="3778101" y="3210508"/>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促</a:t>
            </a:r>
            <a:endParaRPr lang="en-US" altLang="zh-CN" dirty="0" smtClean="0">
              <a:solidFill>
                <a:schemeClr val="tx1"/>
              </a:solidFill>
              <a:latin typeface="+mn-ea"/>
            </a:endParaRPr>
          </a:p>
          <a:p>
            <a:pPr algn="ctr"/>
            <a:r>
              <a:rPr lang="zh-CN" altLang="en-US" dirty="0" smtClean="0">
                <a:solidFill>
                  <a:schemeClr val="tx1"/>
                </a:solidFill>
                <a:latin typeface="+mn-ea"/>
              </a:rPr>
              <a:t>销</a:t>
            </a:r>
            <a:endParaRPr lang="en-US" altLang="zh-CN" dirty="0" smtClean="0">
              <a:solidFill>
                <a:schemeClr val="tx1"/>
              </a:solidFill>
              <a:latin typeface="+mn-ea"/>
            </a:endParaRPr>
          </a:p>
          <a:p>
            <a:pPr algn="ctr"/>
            <a:r>
              <a:rPr lang="zh-CN" altLang="en-US" dirty="0" smtClean="0">
                <a:solidFill>
                  <a:schemeClr val="tx1"/>
                </a:solidFill>
                <a:latin typeface="+mn-ea"/>
              </a:rPr>
              <a:t>团购</a:t>
            </a:r>
            <a:endParaRPr lang="en-US" altLang="zh-CN" dirty="0" smtClean="0">
              <a:solidFill>
                <a:schemeClr val="tx1"/>
              </a:solidFill>
              <a:latin typeface="+mn-ea"/>
            </a:endParaRPr>
          </a:p>
        </p:txBody>
      </p:sp>
      <p:cxnSp>
        <p:nvCxnSpPr>
          <p:cNvPr id="13" name="直接箭头连接符 12"/>
          <p:cNvCxnSpPr/>
          <p:nvPr/>
        </p:nvCxnSpPr>
        <p:spPr>
          <a:xfrm flipV="1">
            <a:off x="3642471" y="4714884"/>
            <a:ext cx="1858223" cy="30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rot="10800000" flipV="1">
            <a:off x="3643307" y="4929196"/>
            <a:ext cx="186259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638093" y="5046096"/>
            <a:ext cx="2098900" cy="272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现场勘察签订合同</a:t>
            </a:r>
            <a:endParaRPr lang="zh-CN" altLang="en-US" sz="1600" dirty="0">
              <a:solidFill>
                <a:schemeClr val="tx1"/>
              </a:solidFill>
            </a:endParaRPr>
          </a:p>
        </p:txBody>
      </p:sp>
      <p:sp>
        <p:nvSpPr>
          <p:cNvPr id="16" name="矩形 15"/>
          <p:cNvSpPr/>
          <p:nvPr/>
        </p:nvSpPr>
        <p:spPr>
          <a:xfrm>
            <a:off x="3638094" y="4286256"/>
            <a:ext cx="1810634" cy="3158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上门咨询体验</a:t>
            </a:r>
            <a:endParaRPr lang="zh-CN" altLang="en-US" dirty="0">
              <a:solidFill>
                <a:schemeClr val="tx1"/>
              </a:solidFill>
              <a:latin typeface="+mn-ea"/>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2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2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20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20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0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2" grpId="0"/>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19146316">
            <a:off x="5494575" y="2890722"/>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产</a:t>
            </a:r>
            <a:endParaRPr lang="en-US" altLang="zh-CN" dirty="0" smtClean="0">
              <a:solidFill>
                <a:schemeClr val="tx1"/>
              </a:solidFill>
            </a:endParaRPr>
          </a:p>
          <a:p>
            <a:pPr algn="ctr"/>
            <a:r>
              <a:rPr lang="zh-CN" altLang="en-US" dirty="0" smtClean="0">
                <a:solidFill>
                  <a:schemeClr val="tx1"/>
                </a:solidFill>
              </a:rPr>
              <a:t>品</a:t>
            </a:r>
            <a:endParaRPr lang="en-US" altLang="zh-CN" dirty="0" smtClean="0">
              <a:solidFill>
                <a:schemeClr val="tx1"/>
              </a:solidFill>
            </a:endParaRPr>
          </a:p>
          <a:p>
            <a:pPr algn="ctr"/>
            <a:r>
              <a:rPr lang="zh-CN" altLang="en-US" dirty="0" smtClean="0">
                <a:solidFill>
                  <a:schemeClr val="tx1"/>
                </a:solidFill>
              </a:rPr>
              <a:t>上</a:t>
            </a:r>
            <a:endParaRPr lang="en-US" altLang="zh-CN" dirty="0" smtClean="0">
              <a:solidFill>
                <a:schemeClr val="tx1"/>
              </a:solidFill>
            </a:endParaRPr>
          </a:p>
          <a:p>
            <a:pPr algn="ctr"/>
            <a:r>
              <a:rPr lang="zh-CN" altLang="en-US" dirty="0" smtClean="0">
                <a:solidFill>
                  <a:schemeClr val="tx1"/>
                </a:solidFill>
              </a:rPr>
              <a:t>架</a:t>
            </a:r>
            <a:endParaRPr lang="zh-CN" altLang="en-US" dirty="0">
              <a:solidFill>
                <a:schemeClr val="tx1"/>
              </a:solidFill>
            </a:endParaRPr>
          </a:p>
        </p:txBody>
      </p:sp>
      <p:sp>
        <p:nvSpPr>
          <p:cNvPr id="3" name="椭圆 2"/>
          <p:cNvSpPr/>
          <p:nvPr/>
        </p:nvSpPr>
        <p:spPr>
          <a:xfrm>
            <a:off x="3973396" y="2222491"/>
            <a:ext cx="1170108" cy="821294"/>
          </a:xfrm>
          <a:prstGeom prst="ellipse">
            <a:avLst/>
          </a:prstGeom>
          <a:solidFill>
            <a:srgbClr val="00B05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O2O</a:t>
            </a:r>
            <a:endParaRPr lang="zh-CN" altLang="en-US" sz="2400" b="1" dirty="0"/>
          </a:p>
        </p:txBody>
      </p:sp>
      <p:sp>
        <p:nvSpPr>
          <p:cNvPr id="4" name="椭圆 3"/>
          <p:cNvSpPr/>
          <p:nvPr/>
        </p:nvSpPr>
        <p:spPr>
          <a:xfrm>
            <a:off x="5582848" y="4465094"/>
            <a:ext cx="1060854" cy="821294"/>
          </a:xfrm>
          <a:prstGeom prst="ellipse">
            <a:avLst/>
          </a:prstGeom>
          <a:solidFill>
            <a:srgbClr val="7030A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线下</a:t>
            </a:r>
            <a:endParaRPr lang="en-US" altLang="zh-CN" sz="1400" b="1" dirty="0" smtClean="0"/>
          </a:p>
          <a:p>
            <a:pPr algn="ctr"/>
            <a:r>
              <a:rPr lang="zh-CN" altLang="en-US" sz="1400" b="1" dirty="0" smtClean="0"/>
              <a:t>服务店</a:t>
            </a:r>
            <a:endParaRPr lang="zh-CN" altLang="en-US" sz="1400" b="1" dirty="0"/>
          </a:p>
        </p:txBody>
      </p:sp>
      <p:sp>
        <p:nvSpPr>
          <p:cNvPr id="5" name="椭圆 4"/>
          <p:cNvSpPr/>
          <p:nvPr/>
        </p:nvSpPr>
        <p:spPr>
          <a:xfrm>
            <a:off x="2632186" y="4433667"/>
            <a:ext cx="938847" cy="821294"/>
          </a:xfrm>
          <a:prstGeom prst="ellipse">
            <a:avLst/>
          </a:prstGeom>
          <a:solidFill>
            <a:srgbClr val="FF00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a:t>
            </a:r>
            <a:endParaRPr lang="zh-CN" altLang="en-US" b="1" dirty="0"/>
          </a:p>
        </p:txBody>
      </p:sp>
      <p:cxnSp>
        <p:nvCxnSpPr>
          <p:cNvPr id="6" name="直接箭头连接符 5"/>
          <p:cNvCxnSpPr>
            <a:endCxn id="3" idx="5"/>
          </p:cNvCxnSpPr>
          <p:nvPr/>
        </p:nvCxnSpPr>
        <p:spPr>
          <a:xfrm rot="16200000" flipV="1">
            <a:off x="4876518" y="3019138"/>
            <a:ext cx="1291309" cy="11000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rot="16200000" flipH="1">
            <a:off x="4750595" y="3178968"/>
            <a:ext cx="1285884" cy="107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19146316">
            <a:off x="5065947" y="3177840"/>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信</a:t>
            </a:r>
            <a:endParaRPr lang="en-US" altLang="zh-CN" dirty="0" smtClean="0">
              <a:solidFill>
                <a:schemeClr val="tx1"/>
              </a:solidFill>
            </a:endParaRPr>
          </a:p>
          <a:p>
            <a:pPr algn="ctr"/>
            <a:r>
              <a:rPr lang="zh-CN" altLang="en-US" dirty="0" smtClean="0">
                <a:solidFill>
                  <a:schemeClr val="tx1"/>
                </a:solidFill>
              </a:rPr>
              <a:t>息反</a:t>
            </a:r>
            <a:endParaRPr lang="en-US" altLang="zh-CN" dirty="0" smtClean="0">
              <a:solidFill>
                <a:schemeClr val="tx1"/>
              </a:solidFill>
            </a:endParaRPr>
          </a:p>
          <a:p>
            <a:pPr algn="ctr"/>
            <a:r>
              <a:rPr lang="zh-CN" altLang="en-US" dirty="0" smtClean="0">
                <a:solidFill>
                  <a:schemeClr val="tx1"/>
                </a:solidFill>
              </a:rPr>
              <a:t>馈</a:t>
            </a:r>
            <a:endParaRPr lang="en-US" altLang="zh-CN" dirty="0" smtClean="0">
              <a:solidFill>
                <a:schemeClr val="tx1"/>
              </a:solidFill>
            </a:endParaRPr>
          </a:p>
        </p:txBody>
      </p:sp>
      <p:cxnSp>
        <p:nvCxnSpPr>
          <p:cNvPr id="9" name="直接箭头连接符 8"/>
          <p:cNvCxnSpPr/>
          <p:nvPr/>
        </p:nvCxnSpPr>
        <p:spPr>
          <a:xfrm rot="5400000">
            <a:off x="3047038" y="3296167"/>
            <a:ext cx="1446981" cy="9422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5" idx="0"/>
            <a:endCxn id="3" idx="3"/>
          </p:cNvCxnSpPr>
          <p:nvPr/>
        </p:nvCxnSpPr>
        <p:spPr>
          <a:xfrm rot="5400000" flipH="1" flipV="1">
            <a:off x="2868103" y="3157016"/>
            <a:ext cx="1510158" cy="1043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rot="1923745">
            <a:off x="3296904" y="2925135"/>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咨询购买</a:t>
            </a:r>
            <a:endParaRPr lang="en-US" altLang="zh-CN" dirty="0" smtClean="0">
              <a:solidFill>
                <a:schemeClr val="tx1"/>
              </a:solidFill>
            </a:endParaRPr>
          </a:p>
        </p:txBody>
      </p:sp>
      <p:sp>
        <p:nvSpPr>
          <p:cNvPr id="12" name="矩形 11"/>
          <p:cNvSpPr/>
          <p:nvPr/>
        </p:nvSpPr>
        <p:spPr>
          <a:xfrm rot="1923745">
            <a:off x="3778101" y="3210508"/>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促</a:t>
            </a:r>
            <a:endParaRPr lang="en-US" altLang="zh-CN" dirty="0" smtClean="0">
              <a:solidFill>
                <a:schemeClr val="tx1"/>
              </a:solidFill>
              <a:latin typeface="+mn-ea"/>
            </a:endParaRPr>
          </a:p>
          <a:p>
            <a:pPr algn="ctr"/>
            <a:r>
              <a:rPr lang="zh-CN" altLang="en-US" dirty="0" smtClean="0">
                <a:solidFill>
                  <a:schemeClr val="tx1"/>
                </a:solidFill>
                <a:latin typeface="+mn-ea"/>
              </a:rPr>
              <a:t>销</a:t>
            </a:r>
            <a:endParaRPr lang="en-US" altLang="zh-CN" dirty="0" smtClean="0">
              <a:solidFill>
                <a:schemeClr val="tx1"/>
              </a:solidFill>
              <a:latin typeface="+mn-ea"/>
            </a:endParaRPr>
          </a:p>
          <a:p>
            <a:pPr algn="ctr"/>
            <a:r>
              <a:rPr lang="zh-CN" altLang="en-US" dirty="0" smtClean="0">
                <a:solidFill>
                  <a:schemeClr val="tx1"/>
                </a:solidFill>
                <a:latin typeface="+mn-ea"/>
              </a:rPr>
              <a:t>团购</a:t>
            </a:r>
            <a:endParaRPr lang="en-US" altLang="zh-CN" dirty="0" smtClean="0">
              <a:solidFill>
                <a:schemeClr val="tx1"/>
              </a:solidFill>
              <a:latin typeface="+mn-ea"/>
            </a:endParaRPr>
          </a:p>
        </p:txBody>
      </p:sp>
      <p:cxnSp>
        <p:nvCxnSpPr>
          <p:cNvPr id="13" name="直接箭头连接符 12"/>
          <p:cNvCxnSpPr/>
          <p:nvPr/>
        </p:nvCxnSpPr>
        <p:spPr>
          <a:xfrm flipV="1">
            <a:off x="3642471" y="4714884"/>
            <a:ext cx="1858223" cy="30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rot="10800000" flipV="1">
            <a:off x="3643307" y="4929196"/>
            <a:ext cx="186259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638093" y="5046096"/>
            <a:ext cx="2098900" cy="272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现场勘察签订合同</a:t>
            </a:r>
            <a:endParaRPr lang="zh-CN" altLang="en-US" sz="1600" dirty="0">
              <a:solidFill>
                <a:schemeClr val="tx1"/>
              </a:solidFill>
            </a:endParaRPr>
          </a:p>
        </p:txBody>
      </p:sp>
      <p:sp>
        <p:nvSpPr>
          <p:cNvPr id="16" name="矩形 15"/>
          <p:cNvSpPr/>
          <p:nvPr/>
        </p:nvSpPr>
        <p:spPr>
          <a:xfrm>
            <a:off x="3638094" y="4286256"/>
            <a:ext cx="1810634" cy="3158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上门资询体验</a:t>
            </a:r>
            <a:endParaRPr lang="zh-CN" altLang="en-US" dirty="0">
              <a:solidFill>
                <a:schemeClr val="tx1"/>
              </a:solidFill>
              <a:latin typeface="+mn-ea"/>
            </a:endParaRPr>
          </a:p>
        </p:txBody>
      </p:sp>
      <p:sp>
        <p:nvSpPr>
          <p:cNvPr id="17" name="椭圆 16"/>
          <p:cNvSpPr/>
          <p:nvPr/>
        </p:nvSpPr>
        <p:spPr>
          <a:xfrm>
            <a:off x="7101638" y="2910413"/>
            <a:ext cx="1318855" cy="894298"/>
          </a:xfrm>
          <a:prstGeom prst="ellipse">
            <a:avLst/>
          </a:prstGeom>
          <a:solidFill>
            <a:srgbClr val="0066FF"/>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B2B</a:t>
            </a:r>
            <a:endParaRPr lang="zh-CN" altLang="en-US" sz="2800" dirty="0"/>
          </a:p>
        </p:txBody>
      </p:sp>
      <p:cxnSp>
        <p:nvCxnSpPr>
          <p:cNvPr id="18" name="直接箭头连接符 17"/>
          <p:cNvCxnSpPr>
            <a:stCxn id="17" idx="4"/>
          </p:cNvCxnSpPr>
          <p:nvPr/>
        </p:nvCxnSpPr>
        <p:spPr>
          <a:xfrm rot="5400000">
            <a:off x="6747299" y="3558240"/>
            <a:ext cx="767297" cy="126023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nvGrpSpPr>
          <p:cNvPr id="22" name="Group 8"/>
          <p:cNvGrpSpPr>
            <a:grpSpLocks/>
          </p:cNvGrpSpPr>
          <p:nvPr/>
        </p:nvGrpSpPr>
        <p:grpSpPr bwMode="auto">
          <a:xfrm>
            <a:off x="2714612" y="4786322"/>
            <a:ext cx="3857652" cy="1428760"/>
            <a:chOff x="394" y="2571"/>
            <a:chExt cx="2347" cy="871"/>
          </a:xfrm>
        </p:grpSpPr>
        <p:sp>
          <p:nvSpPr>
            <p:cNvPr id="23"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24"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25" name="Rectangle 159"/>
          <p:cNvSpPr txBox="1">
            <a:spLocks noChangeArrowheads="1"/>
          </p:cNvSpPr>
          <p:nvPr/>
        </p:nvSpPr>
        <p:spPr bwMode="auto">
          <a:xfrm>
            <a:off x="0" y="76200"/>
            <a:ext cx="9144000" cy="92390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smtClean="0">
                <a:ln>
                  <a:noFill/>
                </a:ln>
                <a:solidFill>
                  <a:schemeClr val="bg1"/>
                </a:solidFill>
                <a:effectLst/>
                <a:uLnTx/>
                <a:uFillTx/>
                <a:latin typeface="+mj-lt"/>
                <a:ea typeface="黑体" pitchFamily="2" charset="-122"/>
                <a:cs typeface="+mj-cs"/>
              </a:rPr>
              <a:t>单击此处添加标题</a:t>
            </a:r>
            <a:endParaRPr kumimoji="0" lang="zh-CN" altLang="en-US" sz="2400" b="0" i="0" u="none" strike="noStrike" kern="1200" cap="none" spc="0" normalizeH="0" baseline="0" noProof="0" dirty="0">
              <a:ln>
                <a:noFill/>
              </a:ln>
              <a:solidFill>
                <a:schemeClr val="bg1"/>
              </a:solidFill>
              <a:effectLst/>
              <a:uLnTx/>
              <a:uFillTx/>
              <a:latin typeface="+mj-lt"/>
              <a:ea typeface="黑体" pitchFamily="2" charset="-122"/>
              <a:cs typeface="+mj-cs"/>
            </a:endParaRPr>
          </a:p>
        </p:txBody>
      </p:sp>
      <p:sp>
        <p:nvSpPr>
          <p:cNvPr id="30" name="AutoShape 6"/>
          <p:cNvSpPr>
            <a:spLocks noChangeArrowheads="1"/>
          </p:cNvSpPr>
          <p:nvPr/>
        </p:nvSpPr>
        <p:spPr bwMode="gray">
          <a:xfrm>
            <a:off x="2905125" y="4125908"/>
            <a:ext cx="3448050" cy="1239837"/>
          </a:xfrm>
          <a:prstGeom prst="can">
            <a:avLst>
              <a:gd name="adj" fmla="val 50000"/>
            </a:avLst>
          </a:prstGeom>
          <a:gradFill rotWithShape="1">
            <a:gsLst>
              <a:gs pos="0">
                <a:schemeClr val="accent1">
                  <a:gamma/>
                  <a:shade val="36078"/>
                  <a:invGamma/>
                </a:schemeClr>
              </a:gs>
              <a:gs pos="50000">
                <a:schemeClr val="accent1"/>
              </a:gs>
              <a:gs pos="100000">
                <a:schemeClr val="accent1">
                  <a:gamma/>
                  <a:shade val="3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31" name="Oval 7"/>
          <p:cNvSpPr>
            <a:spLocks noChangeArrowheads="1"/>
          </p:cNvSpPr>
          <p:nvPr/>
        </p:nvSpPr>
        <p:spPr bwMode="gray">
          <a:xfrm>
            <a:off x="2897188" y="4133845"/>
            <a:ext cx="3455987" cy="612775"/>
          </a:xfrm>
          <a:prstGeom prst="ellipse">
            <a:avLst/>
          </a:prstGeom>
          <a:gradFill rotWithShape="1">
            <a:gsLst>
              <a:gs pos="0">
                <a:schemeClr val="accent1">
                  <a:gamma/>
                  <a:shade val="49804"/>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nvGrpSpPr>
          <p:cNvPr id="32" name="组合 31"/>
          <p:cNvGrpSpPr/>
          <p:nvPr/>
        </p:nvGrpSpPr>
        <p:grpSpPr>
          <a:xfrm>
            <a:off x="3192463" y="2266945"/>
            <a:ext cx="2860675" cy="2252663"/>
            <a:chOff x="3192463" y="2266945"/>
            <a:chExt cx="2860675" cy="2252663"/>
          </a:xfrm>
        </p:grpSpPr>
        <p:grpSp>
          <p:nvGrpSpPr>
            <p:cNvPr id="33" name="Group 8"/>
            <p:cNvGrpSpPr>
              <a:grpSpLocks/>
            </p:cNvGrpSpPr>
            <p:nvPr/>
          </p:nvGrpSpPr>
          <p:grpSpPr bwMode="auto">
            <a:xfrm>
              <a:off x="3192463" y="3457570"/>
              <a:ext cx="2860675" cy="1062038"/>
              <a:chOff x="394" y="2571"/>
              <a:chExt cx="2347" cy="871"/>
            </a:xfrm>
          </p:grpSpPr>
          <p:sp>
            <p:nvSpPr>
              <p:cNvPr id="43"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44"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grpSp>
          <p:nvGrpSpPr>
            <p:cNvPr id="34" name="Group 11"/>
            <p:cNvGrpSpPr>
              <a:grpSpLocks/>
            </p:cNvGrpSpPr>
            <p:nvPr/>
          </p:nvGrpSpPr>
          <p:grpSpPr bwMode="auto">
            <a:xfrm>
              <a:off x="3428992" y="2786058"/>
              <a:ext cx="2363788" cy="1003300"/>
              <a:chOff x="593" y="2111"/>
              <a:chExt cx="1940" cy="823"/>
            </a:xfrm>
          </p:grpSpPr>
          <p:sp>
            <p:nvSpPr>
              <p:cNvPr id="41" name="AutoShape 12"/>
              <p:cNvSpPr>
                <a:spLocks noChangeArrowheads="1"/>
              </p:cNvSpPr>
              <p:nvPr/>
            </p:nvSpPr>
            <p:spPr bwMode="gray">
              <a:xfrm>
                <a:off x="597" y="2111"/>
                <a:ext cx="1936" cy="823"/>
              </a:xfrm>
              <a:prstGeom prst="can">
                <a:avLst>
                  <a:gd name="adj" fmla="val 47144"/>
                </a:avLst>
              </a:prstGeom>
              <a:gradFill rotWithShape="1">
                <a:gsLst>
                  <a:gs pos="0">
                    <a:schemeClr val="accent1">
                      <a:gamma/>
                      <a:shade val="56078"/>
                      <a:invGamma/>
                    </a:schemeClr>
                  </a:gs>
                  <a:gs pos="50000">
                    <a:schemeClr val="accent1"/>
                  </a:gs>
                  <a:gs pos="100000">
                    <a:schemeClr val="accent1">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42" name="Oval 13"/>
              <p:cNvSpPr>
                <a:spLocks noChangeArrowheads="1"/>
              </p:cNvSpPr>
              <p:nvPr/>
            </p:nvSpPr>
            <p:spPr bwMode="gray">
              <a:xfrm>
                <a:off x="593" y="2115"/>
                <a:ext cx="1940" cy="383"/>
              </a:xfrm>
              <a:prstGeom prst="ellipse">
                <a:avLst/>
              </a:prstGeom>
              <a:gradFill rotWithShape="1">
                <a:gsLst>
                  <a:gs pos="0">
                    <a:schemeClr val="accent1">
                      <a:gamma/>
                      <a:shade val="56078"/>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grpSp>
          <p:nvGrpSpPr>
            <p:cNvPr id="35" name="Group 14"/>
            <p:cNvGrpSpPr>
              <a:grpSpLocks/>
            </p:cNvGrpSpPr>
            <p:nvPr/>
          </p:nvGrpSpPr>
          <p:grpSpPr bwMode="auto">
            <a:xfrm>
              <a:off x="3671888" y="2266945"/>
              <a:ext cx="1885950" cy="822325"/>
              <a:chOff x="800" y="1773"/>
              <a:chExt cx="1548" cy="675"/>
            </a:xfrm>
          </p:grpSpPr>
          <p:sp>
            <p:nvSpPr>
              <p:cNvPr id="39" name="AutoShape 15"/>
              <p:cNvSpPr>
                <a:spLocks noChangeArrowheads="1"/>
              </p:cNvSpPr>
              <p:nvPr/>
            </p:nvSpPr>
            <p:spPr bwMode="gray">
              <a:xfrm>
                <a:off x="800" y="1773"/>
                <a:ext cx="1548" cy="675"/>
              </a:xfrm>
              <a:prstGeom prst="can">
                <a:avLst>
                  <a:gd name="adj" fmla="val 40000"/>
                </a:avLst>
              </a:prstGeom>
              <a:gradFill rotWithShape="1">
                <a:gsLst>
                  <a:gs pos="0">
                    <a:schemeClr val="hlink">
                      <a:gamma/>
                      <a:shade val="65882"/>
                      <a:invGamma/>
                    </a:schemeClr>
                  </a:gs>
                  <a:gs pos="50000">
                    <a:schemeClr val="hlink"/>
                  </a:gs>
                  <a:gs pos="100000">
                    <a:schemeClr val="hlink">
                      <a:gamma/>
                      <a:shade val="65882"/>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40" name="Oval 16"/>
              <p:cNvSpPr>
                <a:spLocks noChangeArrowheads="1"/>
              </p:cNvSpPr>
              <p:nvPr/>
            </p:nvSpPr>
            <p:spPr bwMode="gray">
              <a:xfrm>
                <a:off x="807" y="1773"/>
                <a:ext cx="1541" cy="270"/>
              </a:xfrm>
              <a:prstGeom prst="ellipse">
                <a:avLst/>
              </a:prstGeom>
              <a:gradFill rotWithShape="1">
                <a:gsLst>
                  <a:gs pos="0">
                    <a:schemeClr val="hlink">
                      <a:gamma/>
                      <a:shade val="76471"/>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36" name="Rectangle 18"/>
            <p:cNvSpPr>
              <a:spLocks noChangeArrowheads="1"/>
            </p:cNvSpPr>
            <p:nvPr/>
          </p:nvSpPr>
          <p:spPr bwMode="gray">
            <a:xfrm>
              <a:off x="3817938" y="257174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一级代理</a:t>
              </a:r>
              <a:endParaRPr lang="en-US" altLang="zh-CN" sz="2400" b="1" dirty="0">
                <a:solidFill>
                  <a:srgbClr val="FFFFFF"/>
                </a:solidFill>
                <a:ea typeface="宋体" charset="-122"/>
              </a:endParaRPr>
            </a:p>
          </p:txBody>
        </p:sp>
        <p:sp>
          <p:nvSpPr>
            <p:cNvPr id="37" name="Rectangle 19"/>
            <p:cNvSpPr>
              <a:spLocks noChangeArrowheads="1"/>
            </p:cNvSpPr>
            <p:nvPr/>
          </p:nvSpPr>
          <p:spPr bwMode="gray">
            <a:xfrm>
              <a:off x="3817938" y="328612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二级代理</a:t>
              </a:r>
              <a:endParaRPr lang="en-US" altLang="zh-CN" sz="2400" b="1" dirty="0">
                <a:solidFill>
                  <a:srgbClr val="FFFFFF"/>
                </a:solidFill>
                <a:ea typeface="宋体" charset="-122"/>
              </a:endParaRPr>
            </a:p>
          </p:txBody>
        </p:sp>
        <p:sp>
          <p:nvSpPr>
            <p:cNvPr id="38" name="Rectangle 20"/>
            <p:cNvSpPr>
              <a:spLocks noChangeArrowheads="1"/>
            </p:cNvSpPr>
            <p:nvPr/>
          </p:nvSpPr>
          <p:spPr bwMode="gray">
            <a:xfrm>
              <a:off x="3817938" y="400050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三级代理</a:t>
              </a:r>
              <a:endParaRPr lang="en-US" altLang="zh-CN" sz="2400" b="1" dirty="0">
                <a:solidFill>
                  <a:srgbClr val="FFFFFF"/>
                </a:solidFill>
                <a:ea typeface="宋体" charset="-122"/>
              </a:endParaRPr>
            </a:p>
          </p:txBody>
        </p:sp>
      </p:grpSp>
      <p:sp>
        <p:nvSpPr>
          <p:cNvPr id="45" name="Rectangle 21"/>
          <p:cNvSpPr>
            <a:spLocks noChangeArrowheads="1"/>
          </p:cNvSpPr>
          <p:nvPr/>
        </p:nvSpPr>
        <p:spPr bwMode="gray">
          <a:xfrm>
            <a:off x="3714744" y="4857760"/>
            <a:ext cx="1897070" cy="461665"/>
          </a:xfrm>
          <a:prstGeom prst="rect">
            <a:avLst/>
          </a:prstGeom>
          <a:noFill/>
          <a:ln w="9525" algn="ctr">
            <a:noFill/>
            <a:miter lim="800000"/>
            <a:headEnd/>
            <a:tailEnd/>
          </a:ln>
        </p:spPr>
        <p:txBody>
          <a:bodyPr wrap="square">
            <a:spAutoFit/>
          </a:bodyPr>
          <a:lstStyle/>
          <a:p>
            <a:pPr algn="ctr" eaLnBrk="0" hangingPunct="0"/>
            <a:r>
              <a:rPr lang="zh-CN" altLang="en-US" sz="2400" b="1" dirty="0" smtClean="0">
                <a:solidFill>
                  <a:srgbClr val="FFFFFF"/>
                </a:solidFill>
                <a:ea typeface="宋体" charset="-122"/>
              </a:rPr>
              <a:t>线下服务店</a:t>
            </a:r>
            <a:endParaRPr lang="en-US" altLang="zh-CN" sz="2400" b="1" dirty="0">
              <a:solidFill>
                <a:srgbClr val="FFFFFF"/>
              </a:solidFill>
              <a:ea typeface="宋体" charset="-122"/>
            </a:endParaRPr>
          </a:p>
        </p:txBody>
      </p:sp>
      <p:sp>
        <p:nvSpPr>
          <p:cNvPr id="57" name="Rectangle 21"/>
          <p:cNvSpPr>
            <a:spLocks noChangeArrowheads="1"/>
          </p:cNvSpPr>
          <p:nvPr/>
        </p:nvSpPr>
        <p:spPr bwMode="gray">
          <a:xfrm>
            <a:off x="3857620" y="5643578"/>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用户</a:t>
            </a:r>
            <a:endParaRPr lang="en-US" altLang="zh-CN" sz="2400" b="1" dirty="0">
              <a:solidFill>
                <a:srgbClr val="FFFFFF"/>
              </a:solidFill>
              <a:ea typeface="宋体" charset="-122"/>
            </a:endParaRPr>
          </a:p>
        </p:txBody>
      </p:sp>
      <p:sp>
        <p:nvSpPr>
          <p:cNvPr id="60" name="下箭头 59"/>
          <p:cNvSpPr/>
          <p:nvPr/>
        </p:nvSpPr>
        <p:spPr>
          <a:xfrm>
            <a:off x="285720" y="1857364"/>
            <a:ext cx="500066" cy="3857652"/>
          </a:xfrm>
          <a:prstGeom prst="downArrow">
            <a:avLst>
              <a:gd name="adj1" fmla="val 69248"/>
              <a:gd name="adj2" fmla="val 43584"/>
            </a:avLst>
          </a:prstGeom>
          <a:gradFill flip="none" rotWithShape="1">
            <a:gsLst>
              <a:gs pos="0">
                <a:srgbClr val="C00000"/>
              </a:gs>
              <a:gs pos="50000">
                <a:schemeClr val="bg1"/>
              </a:gs>
              <a:gs pos="100000">
                <a:srgbClr val="C00000"/>
              </a:gs>
            </a:gsLst>
            <a:lin ang="16200000" scaled="0"/>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价值传递</a:t>
            </a:r>
            <a:endParaRPr lang="zh-CN" altLang="en-US" dirty="0">
              <a:solidFill>
                <a:schemeClr val="tx1"/>
              </a:solidFill>
            </a:endParaRPr>
          </a:p>
        </p:txBody>
      </p:sp>
      <p:sp>
        <p:nvSpPr>
          <p:cNvPr id="61" name="AutoShape 17"/>
          <p:cNvSpPr>
            <a:spLocks noChangeArrowheads="1"/>
          </p:cNvSpPr>
          <p:nvPr/>
        </p:nvSpPr>
        <p:spPr bwMode="gray">
          <a:xfrm>
            <a:off x="3857620" y="1714488"/>
            <a:ext cx="1449393" cy="706445"/>
          </a:xfrm>
          <a:prstGeom prst="can">
            <a:avLst>
              <a:gd name="adj" fmla="val 36644"/>
            </a:avLst>
          </a:prstGeom>
          <a:solidFill>
            <a:schemeClr val="accent1"/>
          </a:solidFill>
          <a:ln w="9525">
            <a:noFill/>
            <a:round/>
            <a:headEnd/>
            <a:tailEnd/>
          </a:ln>
        </p:spPr>
        <p:txBody>
          <a:bodyPr wrap="none" anchor="ctr"/>
          <a:lstStyle/>
          <a:p>
            <a:endParaRPr lang="zh-CN" altLang="en-US">
              <a:ea typeface="宋体" charset="-122"/>
            </a:endParaRPr>
          </a:p>
        </p:txBody>
      </p:sp>
      <p:sp>
        <p:nvSpPr>
          <p:cNvPr id="62" name="Rectangle 22"/>
          <p:cNvSpPr>
            <a:spLocks noChangeArrowheads="1"/>
          </p:cNvSpPr>
          <p:nvPr/>
        </p:nvSpPr>
        <p:spPr bwMode="gray">
          <a:xfrm>
            <a:off x="3817938" y="2000240"/>
            <a:ext cx="1635125" cy="400110"/>
          </a:xfrm>
          <a:prstGeom prst="rect">
            <a:avLst/>
          </a:prstGeom>
          <a:noFill/>
          <a:ln w="9525" algn="ctr">
            <a:noFill/>
            <a:miter lim="800000"/>
            <a:headEnd/>
            <a:tailEnd/>
          </a:ln>
        </p:spPr>
        <p:txBody>
          <a:bodyPr>
            <a:spAutoFit/>
          </a:bodyPr>
          <a:lstStyle/>
          <a:p>
            <a:pPr algn="ctr" eaLnBrk="0" hangingPunct="0"/>
            <a:r>
              <a:rPr lang="zh-CN" altLang="en-US" sz="2000" b="1" dirty="0" smtClean="0">
                <a:solidFill>
                  <a:srgbClr val="FFFFFF"/>
                </a:solidFill>
                <a:ea typeface="宋体" charset="-122"/>
              </a:rPr>
              <a:t>生产厂家</a:t>
            </a:r>
            <a:endParaRPr lang="en-US" altLang="zh-CN" sz="2000" b="1" dirty="0">
              <a:solidFill>
                <a:srgbClr val="FFFFFF"/>
              </a:solidFill>
              <a:ea typeface="宋体" charset="-122"/>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3"/>
                                        </p:tgtEl>
                                        <p:attrNameLst>
                                          <p:attrName>ppt_x</p:attrName>
                                        </p:attrNameLst>
                                      </p:cBhvr>
                                      <p:tavLst>
                                        <p:tav tm="0">
                                          <p:val>
                                            <p:strVal val="ppt_x"/>
                                          </p:val>
                                        </p:tav>
                                        <p:tav tm="100000">
                                          <p:val>
                                            <p:strVal val="ppt_x"/>
                                          </p:val>
                                        </p:tav>
                                      </p:tavLst>
                                    </p:anim>
                                    <p:anim calcmode="lin" valueType="num">
                                      <p:cBhvr additive="base">
                                        <p:cTn id="11" dur="500"/>
                                        <p:tgtEl>
                                          <p:spTgt spid="3"/>
                                        </p:tgtEl>
                                        <p:attrNameLst>
                                          <p:attrName>ppt_y</p:attrName>
                                        </p:attrNameLst>
                                      </p:cBhvr>
                                      <p:tavLst>
                                        <p:tav tm="0">
                                          <p:val>
                                            <p:strVal val="ppt_y"/>
                                          </p:val>
                                        </p:tav>
                                        <p:tav tm="100000">
                                          <p:val>
                                            <p:strVal val="1+ppt_h/2"/>
                                          </p:val>
                                        </p:tav>
                                      </p:tavLst>
                                    </p:anim>
                                    <p:set>
                                      <p:cBhvr>
                                        <p:cTn id="12" dur="1" fill="hold">
                                          <p:stCondLst>
                                            <p:cond delay="499"/>
                                          </p:stCondLst>
                                        </p:cTn>
                                        <p:tgtEl>
                                          <p:spTgt spid="3"/>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4"/>
                                        </p:tgtEl>
                                        <p:attrNameLst>
                                          <p:attrName>ppt_x</p:attrName>
                                        </p:attrNameLst>
                                      </p:cBhvr>
                                      <p:tavLst>
                                        <p:tav tm="0">
                                          <p:val>
                                            <p:strVal val="ppt_x"/>
                                          </p:val>
                                        </p:tav>
                                        <p:tav tm="100000">
                                          <p:val>
                                            <p:strVal val="ppt_x"/>
                                          </p:val>
                                        </p:tav>
                                      </p:tavLst>
                                    </p:anim>
                                    <p:anim calcmode="lin" valueType="num">
                                      <p:cBhvr additive="base">
                                        <p:cTn id="15" dur="500"/>
                                        <p:tgtEl>
                                          <p:spTgt spid="4"/>
                                        </p:tgtEl>
                                        <p:attrNameLst>
                                          <p:attrName>ppt_y</p:attrName>
                                        </p:attrNameLst>
                                      </p:cBhvr>
                                      <p:tavLst>
                                        <p:tav tm="0">
                                          <p:val>
                                            <p:strVal val="ppt_y"/>
                                          </p:val>
                                        </p:tav>
                                        <p:tav tm="100000">
                                          <p:val>
                                            <p:strVal val="1+ppt_h/2"/>
                                          </p:val>
                                        </p:tav>
                                      </p:tavLst>
                                    </p:anim>
                                    <p:set>
                                      <p:cBhvr>
                                        <p:cTn id="16" dur="1" fill="hold">
                                          <p:stCondLst>
                                            <p:cond delay="499"/>
                                          </p:stCondLst>
                                        </p:cTn>
                                        <p:tgtEl>
                                          <p:spTgt spid="4"/>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5"/>
                                        </p:tgtEl>
                                        <p:attrNameLst>
                                          <p:attrName>ppt_x</p:attrName>
                                        </p:attrNameLst>
                                      </p:cBhvr>
                                      <p:tavLst>
                                        <p:tav tm="0">
                                          <p:val>
                                            <p:strVal val="ppt_x"/>
                                          </p:val>
                                        </p:tav>
                                        <p:tav tm="100000">
                                          <p:val>
                                            <p:strVal val="ppt_x"/>
                                          </p:val>
                                        </p:tav>
                                      </p:tavLst>
                                    </p:anim>
                                    <p:anim calcmode="lin" valueType="num">
                                      <p:cBhvr additive="base">
                                        <p:cTn id="19" dur="500"/>
                                        <p:tgtEl>
                                          <p:spTgt spid="5"/>
                                        </p:tgtEl>
                                        <p:attrNameLst>
                                          <p:attrName>ppt_y</p:attrName>
                                        </p:attrNameLst>
                                      </p:cBhvr>
                                      <p:tavLst>
                                        <p:tav tm="0">
                                          <p:val>
                                            <p:strVal val="ppt_y"/>
                                          </p:val>
                                        </p:tav>
                                        <p:tav tm="100000">
                                          <p:val>
                                            <p:strVal val="1+ppt_h/2"/>
                                          </p:val>
                                        </p:tav>
                                      </p:tavLst>
                                    </p:anim>
                                    <p:set>
                                      <p:cBhvr>
                                        <p:cTn id="20" dur="1" fill="hold">
                                          <p:stCondLst>
                                            <p:cond delay="499"/>
                                          </p:stCondLst>
                                        </p:cTn>
                                        <p:tgtEl>
                                          <p:spTgt spid="5"/>
                                        </p:tgtEl>
                                        <p:attrNameLst>
                                          <p:attrName>style.visibility</p:attrName>
                                        </p:attrNameLst>
                                      </p:cBhvr>
                                      <p:to>
                                        <p:strVal val="hidden"/>
                                      </p:to>
                                    </p:set>
                                  </p:childTnLst>
                                </p:cTn>
                              </p:par>
                              <p:par>
                                <p:cTn id="21" presetID="2" presetClass="exit" presetSubtype="4" fill="hold" nodeType="withEffect">
                                  <p:stCondLst>
                                    <p:cond delay="0"/>
                                  </p:stCondLst>
                                  <p:childTnLst>
                                    <p:anim calcmode="lin" valueType="num">
                                      <p:cBhvr additive="base">
                                        <p:cTn id="22" dur="500"/>
                                        <p:tgtEl>
                                          <p:spTgt spid="6"/>
                                        </p:tgtEl>
                                        <p:attrNameLst>
                                          <p:attrName>ppt_x</p:attrName>
                                        </p:attrNameLst>
                                      </p:cBhvr>
                                      <p:tavLst>
                                        <p:tav tm="0">
                                          <p:val>
                                            <p:strVal val="ppt_x"/>
                                          </p:val>
                                        </p:tav>
                                        <p:tav tm="100000">
                                          <p:val>
                                            <p:strVal val="ppt_x"/>
                                          </p:val>
                                        </p:tav>
                                      </p:tavLst>
                                    </p:anim>
                                    <p:anim calcmode="lin" valueType="num">
                                      <p:cBhvr additive="base">
                                        <p:cTn id="23" dur="500"/>
                                        <p:tgtEl>
                                          <p:spTgt spid="6"/>
                                        </p:tgtEl>
                                        <p:attrNameLst>
                                          <p:attrName>ppt_y</p:attrName>
                                        </p:attrNameLst>
                                      </p:cBhvr>
                                      <p:tavLst>
                                        <p:tav tm="0">
                                          <p:val>
                                            <p:strVal val="ppt_y"/>
                                          </p:val>
                                        </p:tav>
                                        <p:tav tm="100000">
                                          <p:val>
                                            <p:strVal val="1+ppt_h/2"/>
                                          </p:val>
                                        </p:tav>
                                      </p:tavLst>
                                    </p:anim>
                                    <p:set>
                                      <p:cBhvr>
                                        <p:cTn id="24" dur="1" fill="hold">
                                          <p:stCondLst>
                                            <p:cond delay="499"/>
                                          </p:stCondLst>
                                        </p:cTn>
                                        <p:tgtEl>
                                          <p:spTgt spid="6"/>
                                        </p:tgtEl>
                                        <p:attrNameLst>
                                          <p:attrName>style.visibility</p:attrName>
                                        </p:attrNameLst>
                                      </p:cBhvr>
                                      <p:to>
                                        <p:strVal val="hidden"/>
                                      </p:to>
                                    </p:set>
                                  </p:childTnLst>
                                </p:cTn>
                              </p:par>
                              <p:par>
                                <p:cTn id="25" presetID="2" presetClass="exit" presetSubtype="4" fill="hold" nodeType="withEffect">
                                  <p:stCondLst>
                                    <p:cond delay="0"/>
                                  </p:stCondLst>
                                  <p:childTnLst>
                                    <p:anim calcmode="lin" valueType="num">
                                      <p:cBhvr additive="base">
                                        <p:cTn id="26" dur="500"/>
                                        <p:tgtEl>
                                          <p:spTgt spid="7"/>
                                        </p:tgtEl>
                                        <p:attrNameLst>
                                          <p:attrName>ppt_x</p:attrName>
                                        </p:attrNameLst>
                                      </p:cBhvr>
                                      <p:tavLst>
                                        <p:tav tm="0">
                                          <p:val>
                                            <p:strVal val="ppt_x"/>
                                          </p:val>
                                        </p:tav>
                                        <p:tav tm="100000">
                                          <p:val>
                                            <p:strVal val="ppt_x"/>
                                          </p:val>
                                        </p:tav>
                                      </p:tavLst>
                                    </p:anim>
                                    <p:anim calcmode="lin" valueType="num">
                                      <p:cBhvr additive="base">
                                        <p:cTn id="27" dur="500"/>
                                        <p:tgtEl>
                                          <p:spTgt spid="7"/>
                                        </p:tgtEl>
                                        <p:attrNameLst>
                                          <p:attrName>ppt_y</p:attrName>
                                        </p:attrNameLst>
                                      </p:cBhvr>
                                      <p:tavLst>
                                        <p:tav tm="0">
                                          <p:val>
                                            <p:strVal val="ppt_y"/>
                                          </p:val>
                                        </p:tav>
                                        <p:tav tm="100000">
                                          <p:val>
                                            <p:strVal val="1+ppt_h/2"/>
                                          </p:val>
                                        </p:tav>
                                      </p:tavLst>
                                    </p:anim>
                                    <p:set>
                                      <p:cBhvr>
                                        <p:cTn id="28" dur="1" fill="hold">
                                          <p:stCondLst>
                                            <p:cond delay="499"/>
                                          </p:stCondLst>
                                        </p:cTn>
                                        <p:tgtEl>
                                          <p:spTgt spid="7"/>
                                        </p:tgtEl>
                                        <p:attrNameLst>
                                          <p:attrName>style.visibility</p:attrName>
                                        </p:attrNameLst>
                                      </p:cBhvr>
                                      <p:to>
                                        <p:strVal val="hidden"/>
                                      </p:to>
                                    </p:set>
                                  </p:childTnLst>
                                </p:cTn>
                              </p:par>
                              <p:par>
                                <p:cTn id="29" presetID="2" presetClass="exit" presetSubtype="4" fill="hold" grpId="0" nodeType="withEffect">
                                  <p:stCondLst>
                                    <p:cond delay="0"/>
                                  </p:stCondLst>
                                  <p:childTnLst>
                                    <p:anim calcmode="lin" valueType="num">
                                      <p:cBhvr additive="base">
                                        <p:cTn id="30" dur="500"/>
                                        <p:tgtEl>
                                          <p:spTgt spid="8"/>
                                        </p:tgtEl>
                                        <p:attrNameLst>
                                          <p:attrName>ppt_x</p:attrName>
                                        </p:attrNameLst>
                                      </p:cBhvr>
                                      <p:tavLst>
                                        <p:tav tm="0">
                                          <p:val>
                                            <p:strVal val="ppt_x"/>
                                          </p:val>
                                        </p:tav>
                                        <p:tav tm="100000">
                                          <p:val>
                                            <p:strVal val="ppt_x"/>
                                          </p:val>
                                        </p:tav>
                                      </p:tavLst>
                                    </p:anim>
                                    <p:anim calcmode="lin" valueType="num">
                                      <p:cBhvr additive="base">
                                        <p:cTn id="31" dur="500"/>
                                        <p:tgtEl>
                                          <p:spTgt spid="8"/>
                                        </p:tgtEl>
                                        <p:attrNameLst>
                                          <p:attrName>ppt_y</p:attrName>
                                        </p:attrNameLst>
                                      </p:cBhvr>
                                      <p:tavLst>
                                        <p:tav tm="0">
                                          <p:val>
                                            <p:strVal val="ppt_y"/>
                                          </p:val>
                                        </p:tav>
                                        <p:tav tm="100000">
                                          <p:val>
                                            <p:strVal val="1+ppt_h/2"/>
                                          </p:val>
                                        </p:tav>
                                      </p:tavLst>
                                    </p:anim>
                                    <p:set>
                                      <p:cBhvr>
                                        <p:cTn id="32" dur="1" fill="hold">
                                          <p:stCondLst>
                                            <p:cond delay="499"/>
                                          </p:stCondLst>
                                        </p:cTn>
                                        <p:tgtEl>
                                          <p:spTgt spid="8"/>
                                        </p:tgtEl>
                                        <p:attrNameLst>
                                          <p:attrName>style.visibility</p:attrName>
                                        </p:attrNameLst>
                                      </p:cBhvr>
                                      <p:to>
                                        <p:strVal val="hidden"/>
                                      </p:to>
                                    </p:set>
                                  </p:childTnLst>
                                </p:cTn>
                              </p:par>
                              <p:par>
                                <p:cTn id="33" presetID="2" presetClass="exit" presetSubtype="4" fill="hold" nodeType="withEffect">
                                  <p:stCondLst>
                                    <p:cond delay="0"/>
                                  </p:stCondLst>
                                  <p:childTnLst>
                                    <p:anim calcmode="lin" valueType="num">
                                      <p:cBhvr additive="base">
                                        <p:cTn id="34" dur="500"/>
                                        <p:tgtEl>
                                          <p:spTgt spid="9"/>
                                        </p:tgtEl>
                                        <p:attrNameLst>
                                          <p:attrName>ppt_x</p:attrName>
                                        </p:attrNameLst>
                                      </p:cBhvr>
                                      <p:tavLst>
                                        <p:tav tm="0">
                                          <p:val>
                                            <p:strVal val="ppt_x"/>
                                          </p:val>
                                        </p:tav>
                                        <p:tav tm="100000">
                                          <p:val>
                                            <p:strVal val="ppt_x"/>
                                          </p:val>
                                        </p:tav>
                                      </p:tavLst>
                                    </p:anim>
                                    <p:anim calcmode="lin" valueType="num">
                                      <p:cBhvr additive="base">
                                        <p:cTn id="35" dur="500"/>
                                        <p:tgtEl>
                                          <p:spTgt spid="9"/>
                                        </p:tgtEl>
                                        <p:attrNameLst>
                                          <p:attrName>ppt_y</p:attrName>
                                        </p:attrNameLst>
                                      </p:cBhvr>
                                      <p:tavLst>
                                        <p:tav tm="0">
                                          <p:val>
                                            <p:strVal val="ppt_y"/>
                                          </p:val>
                                        </p:tav>
                                        <p:tav tm="100000">
                                          <p:val>
                                            <p:strVal val="1+ppt_h/2"/>
                                          </p:val>
                                        </p:tav>
                                      </p:tavLst>
                                    </p:anim>
                                    <p:set>
                                      <p:cBhvr>
                                        <p:cTn id="36" dur="1" fill="hold">
                                          <p:stCondLst>
                                            <p:cond delay="499"/>
                                          </p:stCondLst>
                                        </p:cTn>
                                        <p:tgtEl>
                                          <p:spTgt spid="9"/>
                                        </p:tgtEl>
                                        <p:attrNameLst>
                                          <p:attrName>style.visibility</p:attrName>
                                        </p:attrNameLst>
                                      </p:cBhvr>
                                      <p:to>
                                        <p:strVal val="hidden"/>
                                      </p:to>
                                    </p:set>
                                  </p:childTnLst>
                                </p:cTn>
                              </p:par>
                              <p:par>
                                <p:cTn id="37" presetID="2" presetClass="exit" presetSubtype="4" fill="hold" nodeType="withEffect">
                                  <p:stCondLst>
                                    <p:cond delay="0"/>
                                  </p:stCondLst>
                                  <p:childTnLst>
                                    <p:anim calcmode="lin" valueType="num">
                                      <p:cBhvr additive="base">
                                        <p:cTn id="38" dur="500"/>
                                        <p:tgtEl>
                                          <p:spTgt spid="10"/>
                                        </p:tgtEl>
                                        <p:attrNameLst>
                                          <p:attrName>ppt_x</p:attrName>
                                        </p:attrNameLst>
                                      </p:cBhvr>
                                      <p:tavLst>
                                        <p:tav tm="0">
                                          <p:val>
                                            <p:strVal val="ppt_x"/>
                                          </p:val>
                                        </p:tav>
                                        <p:tav tm="100000">
                                          <p:val>
                                            <p:strVal val="ppt_x"/>
                                          </p:val>
                                        </p:tav>
                                      </p:tavLst>
                                    </p:anim>
                                    <p:anim calcmode="lin" valueType="num">
                                      <p:cBhvr additive="base">
                                        <p:cTn id="39" dur="500"/>
                                        <p:tgtEl>
                                          <p:spTgt spid="10"/>
                                        </p:tgtEl>
                                        <p:attrNameLst>
                                          <p:attrName>ppt_y</p:attrName>
                                        </p:attrNameLst>
                                      </p:cBhvr>
                                      <p:tavLst>
                                        <p:tav tm="0">
                                          <p:val>
                                            <p:strVal val="ppt_y"/>
                                          </p:val>
                                        </p:tav>
                                        <p:tav tm="100000">
                                          <p:val>
                                            <p:strVal val="1+ppt_h/2"/>
                                          </p:val>
                                        </p:tav>
                                      </p:tavLst>
                                    </p:anim>
                                    <p:set>
                                      <p:cBhvr>
                                        <p:cTn id="40" dur="1" fill="hold">
                                          <p:stCondLst>
                                            <p:cond delay="499"/>
                                          </p:stCondLst>
                                        </p:cTn>
                                        <p:tgtEl>
                                          <p:spTgt spid="10"/>
                                        </p:tgtEl>
                                        <p:attrNameLst>
                                          <p:attrName>style.visibility</p:attrName>
                                        </p:attrNameLst>
                                      </p:cBhvr>
                                      <p:to>
                                        <p:strVal val="hidden"/>
                                      </p:to>
                                    </p:set>
                                  </p:childTnLst>
                                </p:cTn>
                              </p:par>
                              <p:par>
                                <p:cTn id="41" presetID="2" presetClass="exit" presetSubtype="4" fill="hold" grpId="0" nodeType="withEffect">
                                  <p:stCondLst>
                                    <p:cond delay="0"/>
                                  </p:stCondLst>
                                  <p:childTnLst>
                                    <p:anim calcmode="lin" valueType="num">
                                      <p:cBhvr additive="base">
                                        <p:cTn id="42" dur="500"/>
                                        <p:tgtEl>
                                          <p:spTgt spid="11"/>
                                        </p:tgtEl>
                                        <p:attrNameLst>
                                          <p:attrName>ppt_x</p:attrName>
                                        </p:attrNameLst>
                                      </p:cBhvr>
                                      <p:tavLst>
                                        <p:tav tm="0">
                                          <p:val>
                                            <p:strVal val="ppt_x"/>
                                          </p:val>
                                        </p:tav>
                                        <p:tav tm="100000">
                                          <p:val>
                                            <p:strVal val="ppt_x"/>
                                          </p:val>
                                        </p:tav>
                                      </p:tavLst>
                                    </p:anim>
                                    <p:anim calcmode="lin" valueType="num">
                                      <p:cBhvr additive="base">
                                        <p:cTn id="43" dur="500"/>
                                        <p:tgtEl>
                                          <p:spTgt spid="11"/>
                                        </p:tgtEl>
                                        <p:attrNameLst>
                                          <p:attrName>ppt_y</p:attrName>
                                        </p:attrNameLst>
                                      </p:cBhvr>
                                      <p:tavLst>
                                        <p:tav tm="0">
                                          <p:val>
                                            <p:strVal val="ppt_y"/>
                                          </p:val>
                                        </p:tav>
                                        <p:tav tm="100000">
                                          <p:val>
                                            <p:strVal val="1+ppt_h/2"/>
                                          </p:val>
                                        </p:tav>
                                      </p:tavLst>
                                    </p:anim>
                                    <p:set>
                                      <p:cBhvr>
                                        <p:cTn id="44" dur="1" fill="hold">
                                          <p:stCondLst>
                                            <p:cond delay="499"/>
                                          </p:stCondLst>
                                        </p:cTn>
                                        <p:tgtEl>
                                          <p:spTgt spid="11"/>
                                        </p:tgtEl>
                                        <p:attrNameLst>
                                          <p:attrName>style.visibility</p:attrName>
                                        </p:attrNameLst>
                                      </p:cBhvr>
                                      <p:to>
                                        <p:strVal val="hidden"/>
                                      </p:to>
                                    </p:set>
                                  </p:childTnLst>
                                </p:cTn>
                              </p:par>
                              <p:par>
                                <p:cTn id="45" presetID="2" presetClass="exit" presetSubtype="4" fill="hold" grpId="0" nodeType="withEffect">
                                  <p:stCondLst>
                                    <p:cond delay="0"/>
                                  </p:stCondLst>
                                  <p:childTnLst>
                                    <p:anim calcmode="lin" valueType="num">
                                      <p:cBhvr additive="base">
                                        <p:cTn id="46" dur="500"/>
                                        <p:tgtEl>
                                          <p:spTgt spid="12"/>
                                        </p:tgtEl>
                                        <p:attrNameLst>
                                          <p:attrName>ppt_x</p:attrName>
                                        </p:attrNameLst>
                                      </p:cBhvr>
                                      <p:tavLst>
                                        <p:tav tm="0">
                                          <p:val>
                                            <p:strVal val="ppt_x"/>
                                          </p:val>
                                        </p:tav>
                                        <p:tav tm="100000">
                                          <p:val>
                                            <p:strVal val="ppt_x"/>
                                          </p:val>
                                        </p:tav>
                                      </p:tavLst>
                                    </p:anim>
                                    <p:anim calcmode="lin" valueType="num">
                                      <p:cBhvr additive="base">
                                        <p:cTn id="47" dur="500"/>
                                        <p:tgtEl>
                                          <p:spTgt spid="12"/>
                                        </p:tgtEl>
                                        <p:attrNameLst>
                                          <p:attrName>ppt_y</p:attrName>
                                        </p:attrNameLst>
                                      </p:cBhvr>
                                      <p:tavLst>
                                        <p:tav tm="0">
                                          <p:val>
                                            <p:strVal val="ppt_y"/>
                                          </p:val>
                                        </p:tav>
                                        <p:tav tm="100000">
                                          <p:val>
                                            <p:strVal val="1+ppt_h/2"/>
                                          </p:val>
                                        </p:tav>
                                      </p:tavLst>
                                    </p:anim>
                                    <p:set>
                                      <p:cBhvr>
                                        <p:cTn id="48" dur="1" fill="hold">
                                          <p:stCondLst>
                                            <p:cond delay="499"/>
                                          </p:stCondLst>
                                        </p:cTn>
                                        <p:tgtEl>
                                          <p:spTgt spid="12"/>
                                        </p:tgtEl>
                                        <p:attrNameLst>
                                          <p:attrName>style.visibility</p:attrName>
                                        </p:attrNameLst>
                                      </p:cBhvr>
                                      <p:to>
                                        <p:strVal val="hidden"/>
                                      </p:to>
                                    </p:set>
                                  </p:childTnLst>
                                </p:cTn>
                              </p:par>
                              <p:par>
                                <p:cTn id="49" presetID="2" presetClass="exit" presetSubtype="4" fill="hold" nodeType="withEffect">
                                  <p:stCondLst>
                                    <p:cond delay="0"/>
                                  </p:stCondLst>
                                  <p:childTnLst>
                                    <p:anim calcmode="lin" valueType="num">
                                      <p:cBhvr additive="base">
                                        <p:cTn id="50" dur="500"/>
                                        <p:tgtEl>
                                          <p:spTgt spid="13"/>
                                        </p:tgtEl>
                                        <p:attrNameLst>
                                          <p:attrName>ppt_x</p:attrName>
                                        </p:attrNameLst>
                                      </p:cBhvr>
                                      <p:tavLst>
                                        <p:tav tm="0">
                                          <p:val>
                                            <p:strVal val="ppt_x"/>
                                          </p:val>
                                        </p:tav>
                                        <p:tav tm="100000">
                                          <p:val>
                                            <p:strVal val="ppt_x"/>
                                          </p:val>
                                        </p:tav>
                                      </p:tavLst>
                                    </p:anim>
                                    <p:anim calcmode="lin" valueType="num">
                                      <p:cBhvr additive="base">
                                        <p:cTn id="51" dur="500"/>
                                        <p:tgtEl>
                                          <p:spTgt spid="13"/>
                                        </p:tgtEl>
                                        <p:attrNameLst>
                                          <p:attrName>ppt_y</p:attrName>
                                        </p:attrNameLst>
                                      </p:cBhvr>
                                      <p:tavLst>
                                        <p:tav tm="0">
                                          <p:val>
                                            <p:strVal val="ppt_y"/>
                                          </p:val>
                                        </p:tav>
                                        <p:tav tm="100000">
                                          <p:val>
                                            <p:strVal val="1+ppt_h/2"/>
                                          </p:val>
                                        </p:tav>
                                      </p:tavLst>
                                    </p:anim>
                                    <p:set>
                                      <p:cBhvr>
                                        <p:cTn id="52" dur="1" fill="hold">
                                          <p:stCondLst>
                                            <p:cond delay="499"/>
                                          </p:stCondLst>
                                        </p:cTn>
                                        <p:tgtEl>
                                          <p:spTgt spid="13"/>
                                        </p:tgtEl>
                                        <p:attrNameLst>
                                          <p:attrName>style.visibility</p:attrName>
                                        </p:attrNameLst>
                                      </p:cBhvr>
                                      <p:to>
                                        <p:strVal val="hidden"/>
                                      </p:to>
                                    </p:set>
                                  </p:childTnLst>
                                </p:cTn>
                              </p:par>
                              <p:par>
                                <p:cTn id="53" presetID="2" presetClass="exit" presetSubtype="4" fill="hold" nodeType="withEffect">
                                  <p:stCondLst>
                                    <p:cond delay="0"/>
                                  </p:stCondLst>
                                  <p:childTnLst>
                                    <p:anim calcmode="lin" valueType="num">
                                      <p:cBhvr additive="base">
                                        <p:cTn id="54" dur="500"/>
                                        <p:tgtEl>
                                          <p:spTgt spid="14"/>
                                        </p:tgtEl>
                                        <p:attrNameLst>
                                          <p:attrName>ppt_x</p:attrName>
                                        </p:attrNameLst>
                                      </p:cBhvr>
                                      <p:tavLst>
                                        <p:tav tm="0">
                                          <p:val>
                                            <p:strVal val="ppt_x"/>
                                          </p:val>
                                        </p:tav>
                                        <p:tav tm="100000">
                                          <p:val>
                                            <p:strVal val="ppt_x"/>
                                          </p:val>
                                        </p:tav>
                                      </p:tavLst>
                                    </p:anim>
                                    <p:anim calcmode="lin" valueType="num">
                                      <p:cBhvr additive="base">
                                        <p:cTn id="55" dur="500"/>
                                        <p:tgtEl>
                                          <p:spTgt spid="14"/>
                                        </p:tgtEl>
                                        <p:attrNameLst>
                                          <p:attrName>ppt_y</p:attrName>
                                        </p:attrNameLst>
                                      </p:cBhvr>
                                      <p:tavLst>
                                        <p:tav tm="0">
                                          <p:val>
                                            <p:strVal val="ppt_y"/>
                                          </p:val>
                                        </p:tav>
                                        <p:tav tm="100000">
                                          <p:val>
                                            <p:strVal val="1+ppt_h/2"/>
                                          </p:val>
                                        </p:tav>
                                      </p:tavLst>
                                    </p:anim>
                                    <p:set>
                                      <p:cBhvr>
                                        <p:cTn id="56" dur="1" fill="hold">
                                          <p:stCondLst>
                                            <p:cond delay="499"/>
                                          </p:stCondLst>
                                        </p:cTn>
                                        <p:tgtEl>
                                          <p:spTgt spid="14"/>
                                        </p:tgtEl>
                                        <p:attrNameLst>
                                          <p:attrName>style.visibility</p:attrName>
                                        </p:attrNameLst>
                                      </p:cBhvr>
                                      <p:to>
                                        <p:strVal val="hidden"/>
                                      </p:to>
                                    </p:set>
                                  </p:childTnLst>
                                </p:cTn>
                              </p:par>
                              <p:par>
                                <p:cTn id="57" presetID="2" presetClass="exit" presetSubtype="4" fill="hold" grpId="0" nodeType="withEffect">
                                  <p:stCondLst>
                                    <p:cond delay="0"/>
                                  </p:stCondLst>
                                  <p:childTnLst>
                                    <p:anim calcmode="lin" valueType="num">
                                      <p:cBhvr additive="base">
                                        <p:cTn id="58" dur="500"/>
                                        <p:tgtEl>
                                          <p:spTgt spid="15"/>
                                        </p:tgtEl>
                                        <p:attrNameLst>
                                          <p:attrName>ppt_x</p:attrName>
                                        </p:attrNameLst>
                                      </p:cBhvr>
                                      <p:tavLst>
                                        <p:tav tm="0">
                                          <p:val>
                                            <p:strVal val="ppt_x"/>
                                          </p:val>
                                        </p:tav>
                                        <p:tav tm="100000">
                                          <p:val>
                                            <p:strVal val="ppt_x"/>
                                          </p:val>
                                        </p:tav>
                                      </p:tavLst>
                                    </p:anim>
                                    <p:anim calcmode="lin" valueType="num">
                                      <p:cBhvr additive="base">
                                        <p:cTn id="59" dur="500"/>
                                        <p:tgtEl>
                                          <p:spTgt spid="15"/>
                                        </p:tgtEl>
                                        <p:attrNameLst>
                                          <p:attrName>ppt_y</p:attrName>
                                        </p:attrNameLst>
                                      </p:cBhvr>
                                      <p:tavLst>
                                        <p:tav tm="0">
                                          <p:val>
                                            <p:strVal val="ppt_y"/>
                                          </p:val>
                                        </p:tav>
                                        <p:tav tm="100000">
                                          <p:val>
                                            <p:strVal val="1+ppt_h/2"/>
                                          </p:val>
                                        </p:tav>
                                      </p:tavLst>
                                    </p:anim>
                                    <p:set>
                                      <p:cBhvr>
                                        <p:cTn id="60" dur="1" fill="hold">
                                          <p:stCondLst>
                                            <p:cond delay="499"/>
                                          </p:stCondLst>
                                        </p:cTn>
                                        <p:tgtEl>
                                          <p:spTgt spid="15"/>
                                        </p:tgtEl>
                                        <p:attrNameLst>
                                          <p:attrName>style.visibility</p:attrName>
                                        </p:attrNameLst>
                                      </p:cBhvr>
                                      <p:to>
                                        <p:strVal val="hidden"/>
                                      </p:to>
                                    </p:set>
                                  </p:childTnLst>
                                </p:cTn>
                              </p:par>
                              <p:par>
                                <p:cTn id="61" presetID="2" presetClass="exit" presetSubtype="4" fill="hold" grpId="0" nodeType="withEffect">
                                  <p:stCondLst>
                                    <p:cond delay="0"/>
                                  </p:stCondLst>
                                  <p:childTnLst>
                                    <p:anim calcmode="lin" valueType="num">
                                      <p:cBhvr additive="base">
                                        <p:cTn id="62" dur="500"/>
                                        <p:tgtEl>
                                          <p:spTgt spid="16"/>
                                        </p:tgtEl>
                                        <p:attrNameLst>
                                          <p:attrName>ppt_x</p:attrName>
                                        </p:attrNameLst>
                                      </p:cBhvr>
                                      <p:tavLst>
                                        <p:tav tm="0">
                                          <p:val>
                                            <p:strVal val="ppt_x"/>
                                          </p:val>
                                        </p:tav>
                                        <p:tav tm="100000">
                                          <p:val>
                                            <p:strVal val="ppt_x"/>
                                          </p:val>
                                        </p:tav>
                                      </p:tavLst>
                                    </p:anim>
                                    <p:anim calcmode="lin" valueType="num">
                                      <p:cBhvr additive="base">
                                        <p:cTn id="63" dur="500"/>
                                        <p:tgtEl>
                                          <p:spTgt spid="16"/>
                                        </p:tgtEl>
                                        <p:attrNameLst>
                                          <p:attrName>ppt_y</p:attrName>
                                        </p:attrNameLst>
                                      </p:cBhvr>
                                      <p:tavLst>
                                        <p:tav tm="0">
                                          <p:val>
                                            <p:strVal val="ppt_y"/>
                                          </p:val>
                                        </p:tav>
                                        <p:tav tm="100000">
                                          <p:val>
                                            <p:strVal val="1+ppt_h/2"/>
                                          </p:val>
                                        </p:tav>
                                      </p:tavLst>
                                    </p:anim>
                                    <p:set>
                                      <p:cBhvr>
                                        <p:cTn id="64" dur="1" fill="hold">
                                          <p:stCondLst>
                                            <p:cond delay="499"/>
                                          </p:stCondLst>
                                        </p:cTn>
                                        <p:tgtEl>
                                          <p:spTgt spid="16"/>
                                        </p:tgtEl>
                                        <p:attrNameLst>
                                          <p:attrName>style.visibility</p:attrName>
                                        </p:attrNameLst>
                                      </p:cBhvr>
                                      <p:to>
                                        <p:strVal val="hidden"/>
                                      </p:to>
                                    </p:set>
                                  </p:childTnLst>
                                </p:cTn>
                              </p:par>
                              <p:par>
                                <p:cTn id="65" presetID="2" presetClass="exit" presetSubtype="4" fill="hold" nodeType="withEffect">
                                  <p:stCondLst>
                                    <p:cond delay="0"/>
                                  </p:stCondLst>
                                  <p:childTnLst>
                                    <p:anim calcmode="lin" valueType="num">
                                      <p:cBhvr additive="base">
                                        <p:cTn id="66" dur="500"/>
                                        <p:tgtEl>
                                          <p:spTgt spid="18"/>
                                        </p:tgtEl>
                                        <p:attrNameLst>
                                          <p:attrName>ppt_x</p:attrName>
                                        </p:attrNameLst>
                                      </p:cBhvr>
                                      <p:tavLst>
                                        <p:tav tm="0">
                                          <p:val>
                                            <p:strVal val="ppt_x"/>
                                          </p:val>
                                        </p:tav>
                                        <p:tav tm="100000">
                                          <p:val>
                                            <p:strVal val="ppt_x"/>
                                          </p:val>
                                        </p:tav>
                                      </p:tavLst>
                                    </p:anim>
                                    <p:anim calcmode="lin" valueType="num">
                                      <p:cBhvr additive="base">
                                        <p:cTn id="67" dur="500"/>
                                        <p:tgtEl>
                                          <p:spTgt spid="18"/>
                                        </p:tgtEl>
                                        <p:attrNameLst>
                                          <p:attrName>ppt_y</p:attrName>
                                        </p:attrNameLst>
                                      </p:cBhvr>
                                      <p:tavLst>
                                        <p:tav tm="0">
                                          <p:val>
                                            <p:strVal val="ppt_y"/>
                                          </p:val>
                                        </p:tav>
                                        <p:tav tm="100000">
                                          <p:val>
                                            <p:strVal val="1+ppt_h/2"/>
                                          </p:val>
                                        </p:tav>
                                      </p:tavLst>
                                    </p:anim>
                                    <p:set>
                                      <p:cBhvr>
                                        <p:cTn id="68" dur="1" fill="hold">
                                          <p:stCondLst>
                                            <p:cond delay="499"/>
                                          </p:stCondLst>
                                        </p:cTn>
                                        <p:tgtEl>
                                          <p:spTgt spid="18"/>
                                        </p:tgtEl>
                                        <p:attrNameLst>
                                          <p:attrName>style.visibility</p:attrName>
                                        </p:attrNameLst>
                                      </p:cBhvr>
                                      <p:to>
                                        <p:strVal val="hidden"/>
                                      </p:to>
                                    </p:set>
                                  </p:childTnLst>
                                </p:cTn>
                              </p:par>
                              <p:par>
                                <p:cTn id="69" presetID="0" presetClass="path" presetSubtype="0" accel="50000" decel="50000" fill="hold" grpId="0" nodeType="withEffect">
                                  <p:stCondLst>
                                    <p:cond delay="0"/>
                                  </p:stCondLst>
                                  <p:childTnLst>
                                    <p:animMotion origin="layout" path="M 0.00573 -0.07353 L 0.06094 -0.36717 " pathEditMode="relative" ptsTypes="AA">
                                      <p:cBhvr>
                                        <p:cTn id="70" dur="2000" fill="hold"/>
                                        <p:tgtEl>
                                          <p:spTgt spid="17"/>
                                        </p:tgtEl>
                                        <p:attrNameLst>
                                          <p:attrName>ppt_x</p:attrName>
                                          <p:attrName>ppt_y</p:attrName>
                                        </p:attrNameLst>
                                      </p:cBhvr>
                                    </p:animMotion>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1" nodeType="clickEffect">
                                  <p:stCondLst>
                                    <p:cond delay="0"/>
                                  </p:stCondLst>
                                  <p:childTnLst>
                                    <p:set>
                                      <p:cBhvr>
                                        <p:cTn id="74" dur="1" fill="hold">
                                          <p:stCondLst>
                                            <p:cond delay="0"/>
                                          </p:stCondLst>
                                        </p:cTn>
                                        <p:tgtEl>
                                          <p:spTgt spid="62"/>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childTnLst>
                                </p:cTn>
                              </p:par>
                              <p:par>
                                <p:cTn id="77" presetID="1" presetClass="entr" presetSubtype="0" fill="hold" grpId="1" nodeType="withEffect">
                                  <p:stCondLst>
                                    <p:cond delay="0"/>
                                  </p:stCondLst>
                                  <p:childTnLst>
                                    <p:set>
                                      <p:cBhvr>
                                        <p:cTn id="78" dur="1" fill="hold">
                                          <p:stCondLst>
                                            <p:cond delay="0"/>
                                          </p:stCondLst>
                                        </p:cTn>
                                        <p:tgtEl>
                                          <p:spTgt spid="3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57"/>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2"/>
                                        </p:tgtEl>
                                        <p:attrNameLst>
                                          <p:attrName>style.visibility</p:attrName>
                                        </p:attrNameLst>
                                      </p:cBhvr>
                                      <p:to>
                                        <p:strVal val="visible"/>
                                      </p:to>
                                    </p:set>
                                  </p:childTnLst>
                                </p:cTn>
                              </p:par>
                              <p:par>
                                <p:cTn id="83" presetID="1" presetClass="entr" presetSubtype="0" fill="hold" grpId="2" nodeType="withEffect">
                                  <p:stCondLst>
                                    <p:cond delay="0"/>
                                  </p:stCondLst>
                                  <p:childTnLst>
                                    <p:set>
                                      <p:cBhvr>
                                        <p:cTn id="84" dur="1" fill="hold">
                                          <p:stCondLst>
                                            <p:cond delay="0"/>
                                          </p:stCondLst>
                                        </p:cTn>
                                        <p:tgtEl>
                                          <p:spTgt spid="60"/>
                                        </p:tgtEl>
                                        <p:attrNameLst>
                                          <p:attrName>style.visibility</p:attrName>
                                        </p:attrNameLst>
                                      </p:cBhvr>
                                      <p:to>
                                        <p:strVal val="visible"/>
                                      </p:to>
                                    </p:set>
                                  </p:childTnLst>
                                </p:cTn>
                              </p:par>
                              <p:par>
                                <p:cTn id="85" presetID="1" presetClass="entr" presetSubtype="0" fill="hold" grpId="1" nodeType="withEffect">
                                  <p:stCondLst>
                                    <p:cond delay="0"/>
                                  </p:stCondLst>
                                  <p:childTnLst>
                                    <p:set>
                                      <p:cBhvr>
                                        <p:cTn id="86" dur="1" fill="hold">
                                          <p:stCondLst>
                                            <p:cond delay="0"/>
                                          </p:stCondLst>
                                        </p:cTn>
                                        <p:tgtEl>
                                          <p:spTgt spid="45"/>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22"/>
                                        </p:tgtEl>
                                        <p:attrNameLst>
                                          <p:attrName>style.visibility</p:attrName>
                                        </p:attrNameLst>
                                      </p:cBhvr>
                                      <p:to>
                                        <p:strVal val="visible"/>
                                      </p:to>
                                    </p:set>
                                  </p:childTnLst>
                                </p:cTn>
                              </p:par>
                              <p:par>
                                <p:cTn id="95" presetID="1" presetClass="entr" presetSubtype="0" fill="hold" grpId="1" nodeType="withEffect">
                                  <p:stCondLst>
                                    <p:cond delay="0"/>
                                  </p:stCondLst>
                                  <p:childTnLst>
                                    <p:set>
                                      <p:cBhvr>
                                        <p:cTn id="96" dur="1" fill="hold">
                                          <p:stCondLst>
                                            <p:cond delay="0"/>
                                          </p:stCondLst>
                                        </p:cTn>
                                        <p:tgtEl>
                                          <p:spTgt spid="60"/>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5"/>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8" grpId="0"/>
      <p:bldP spid="11" grpId="0"/>
      <p:bldP spid="12" grpId="0"/>
      <p:bldP spid="15" grpId="0"/>
      <p:bldP spid="16" grpId="0"/>
      <p:bldP spid="17" grpId="0" animBg="1"/>
      <p:bldP spid="30" grpId="0" animBg="1"/>
      <p:bldP spid="30" grpId="1" animBg="1"/>
      <p:bldP spid="31" grpId="0" animBg="1"/>
      <p:bldP spid="45" grpId="0"/>
      <p:bldP spid="45" grpId="1"/>
      <p:bldP spid="57" grpId="0"/>
      <p:bldP spid="60" grpId="1" animBg="1"/>
      <p:bldP spid="60" grpId="2" animBg="1"/>
      <p:bldP spid="61" grpId="0" animBg="1"/>
      <p:bldP spid="6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a:grpSpLocks/>
          </p:cNvGrpSpPr>
          <p:nvPr/>
        </p:nvGrpSpPr>
        <p:grpSpPr bwMode="auto">
          <a:xfrm>
            <a:off x="2714612" y="4786322"/>
            <a:ext cx="3857652" cy="1428760"/>
            <a:chOff x="394" y="2571"/>
            <a:chExt cx="2347" cy="871"/>
          </a:xfrm>
        </p:grpSpPr>
        <p:sp>
          <p:nvSpPr>
            <p:cNvPr id="3"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4"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5" name="AutoShape 6"/>
          <p:cNvSpPr>
            <a:spLocks noChangeArrowheads="1"/>
          </p:cNvSpPr>
          <p:nvPr/>
        </p:nvSpPr>
        <p:spPr bwMode="gray">
          <a:xfrm>
            <a:off x="2905125" y="4125908"/>
            <a:ext cx="3448050" cy="1239837"/>
          </a:xfrm>
          <a:prstGeom prst="can">
            <a:avLst>
              <a:gd name="adj" fmla="val 50000"/>
            </a:avLst>
          </a:prstGeom>
          <a:gradFill rotWithShape="1">
            <a:gsLst>
              <a:gs pos="0">
                <a:schemeClr val="accent1">
                  <a:gamma/>
                  <a:shade val="36078"/>
                  <a:invGamma/>
                </a:schemeClr>
              </a:gs>
              <a:gs pos="50000">
                <a:schemeClr val="accent1"/>
              </a:gs>
              <a:gs pos="100000">
                <a:schemeClr val="accent1">
                  <a:gamma/>
                  <a:shade val="3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grpSp>
        <p:nvGrpSpPr>
          <p:cNvPr id="6" name="组合 5"/>
          <p:cNvGrpSpPr/>
          <p:nvPr/>
        </p:nvGrpSpPr>
        <p:grpSpPr>
          <a:xfrm>
            <a:off x="3192463" y="2266945"/>
            <a:ext cx="2860675" cy="2252663"/>
            <a:chOff x="3192463" y="2266945"/>
            <a:chExt cx="2860675" cy="2252663"/>
          </a:xfrm>
        </p:grpSpPr>
        <p:grpSp>
          <p:nvGrpSpPr>
            <p:cNvPr id="7" name="Group 8"/>
            <p:cNvGrpSpPr>
              <a:grpSpLocks/>
            </p:cNvGrpSpPr>
            <p:nvPr/>
          </p:nvGrpSpPr>
          <p:grpSpPr bwMode="auto">
            <a:xfrm>
              <a:off x="3192463" y="3457570"/>
              <a:ext cx="2860675" cy="1062038"/>
              <a:chOff x="394" y="2571"/>
              <a:chExt cx="2347" cy="871"/>
            </a:xfrm>
          </p:grpSpPr>
          <p:sp>
            <p:nvSpPr>
              <p:cNvPr id="17"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18"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grpSp>
          <p:nvGrpSpPr>
            <p:cNvPr id="8" name="Group 11"/>
            <p:cNvGrpSpPr>
              <a:grpSpLocks/>
            </p:cNvGrpSpPr>
            <p:nvPr/>
          </p:nvGrpSpPr>
          <p:grpSpPr bwMode="auto">
            <a:xfrm>
              <a:off x="3428992" y="2786058"/>
              <a:ext cx="2363788" cy="1003300"/>
              <a:chOff x="593" y="2111"/>
              <a:chExt cx="1940" cy="823"/>
            </a:xfrm>
          </p:grpSpPr>
          <p:sp>
            <p:nvSpPr>
              <p:cNvPr id="15" name="AutoShape 12"/>
              <p:cNvSpPr>
                <a:spLocks noChangeArrowheads="1"/>
              </p:cNvSpPr>
              <p:nvPr/>
            </p:nvSpPr>
            <p:spPr bwMode="gray">
              <a:xfrm>
                <a:off x="597" y="2111"/>
                <a:ext cx="1936" cy="823"/>
              </a:xfrm>
              <a:prstGeom prst="can">
                <a:avLst>
                  <a:gd name="adj" fmla="val 47144"/>
                </a:avLst>
              </a:prstGeom>
              <a:gradFill rotWithShape="1">
                <a:gsLst>
                  <a:gs pos="0">
                    <a:schemeClr val="accent1">
                      <a:gamma/>
                      <a:shade val="56078"/>
                      <a:invGamma/>
                    </a:schemeClr>
                  </a:gs>
                  <a:gs pos="50000">
                    <a:schemeClr val="accent1"/>
                  </a:gs>
                  <a:gs pos="100000">
                    <a:schemeClr val="accent1">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16" name="Oval 13"/>
              <p:cNvSpPr>
                <a:spLocks noChangeArrowheads="1"/>
              </p:cNvSpPr>
              <p:nvPr/>
            </p:nvSpPr>
            <p:spPr bwMode="gray">
              <a:xfrm>
                <a:off x="593" y="2115"/>
                <a:ext cx="1940" cy="383"/>
              </a:xfrm>
              <a:prstGeom prst="ellipse">
                <a:avLst/>
              </a:prstGeom>
              <a:gradFill rotWithShape="1">
                <a:gsLst>
                  <a:gs pos="0">
                    <a:schemeClr val="accent1">
                      <a:gamma/>
                      <a:shade val="56078"/>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grpSp>
          <p:nvGrpSpPr>
            <p:cNvPr id="9" name="Group 14"/>
            <p:cNvGrpSpPr>
              <a:grpSpLocks/>
            </p:cNvGrpSpPr>
            <p:nvPr/>
          </p:nvGrpSpPr>
          <p:grpSpPr bwMode="auto">
            <a:xfrm>
              <a:off x="3671888" y="2266945"/>
              <a:ext cx="1885950" cy="822325"/>
              <a:chOff x="800" y="1773"/>
              <a:chExt cx="1548" cy="675"/>
            </a:xfrm>
          </p:grpSpPr>
          <p:sp>
            <p:nvSpPr>
              <p:cNvPr id="13" name="AutoShape 15"/>
              <p:cNvSpPr>
                <a:spLocks noChangeArrowheads="1"/>
              </p:cNvSpPr>
              <p:nvPr/>
            </p:nvSpPr>
            <p:spPr bwMode="gray">
              <a:xfrm>
                <a:off x="800" y="1773"/>
                <a:ext cx="1548" cy="675"/>
              </a:xfrm>
              <a:prstGeom prst="can">
                <a:avLst>
                  <a:gd name="adj" fmla="val 40000"/>
                </a:avLst>
              </a:prstGeom>
              <a:gradFill rotWithShape="1">
                <a:gsLst>
                  <a:gs pos="0">
                    <a:schemeClr val="hlink">
                      <a:gamma/>
                      <a:shade val="65882"/>
                      <a:invGamma/>
                    </a:schemeClr>
                  </a:gs>
                  <a:gs pos="50000">
                    <a:schemeClr val="hlink"/>
                  </a:gs>
                  <a:gs pos="100000">
                    <a:schemeClr val="hlink">
                      <a:gamma/>
                      <a:shade val="65882"/>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14" name="Oval 16"/>
              <p:cNvSpPr>
                <a:spLocks noChangeArrowheads="1"/>
              </p:cNvSpPr>
              <p:nvPr/>
            </p:nvSpPr>
            <p:spPr bwMode="gray">
              <a:xfrm>
                <a:off x="807" y="1773"/>
                <a:ext cx="1541" cy="270"/>
              </a:xfrm>
              <a:prstGeom prst="ellipse">
                <a:avLst/>
              </a:prstGeom>
              <a:gradFill rotWithShape="1">
                <a:gsLst>
                  <a:gs pos="0">
                    <a:schemeClr val="hlink">
                      <a:gamma/>
                      <a:shade val="76471"/>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10" name="Rectangle 18"/>
            <p:cNvSpPr>
              <a:spLocks noChangeArrowheads="1"/>
            </p:cNvSpPr>
            <p:nvPr/>
          </p:nvSpPr>
          <p:spPr bwMode="gray">
            <a:xfrm>
              <a:off x="3817938" y="257174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一级代理</a:t>
              </a:r>
              <a:endParaRPr lang="en-US" altLang="zh-CN" sz="2400" b="1" dirty="0">
                <a:solidFill>
                  <a:srgbClr val="FFFFFF"/>
                </a:solidFill>
                <a:ea typeface="宋体" charset="-122"/>
              </a:endParaRPr>
            </a:p>
          </p:txBody>
        </p:sp>
        <p:sp>
          <p:nvSpPr>
            <p:cNvPr id="11" name="Rectangle 19"/>
            <p:cNvSpPr>
              <a:spLocks noChangeArrowheads="1"/>
            </p:cNvSpPr>
            <p:nvPr/>
          </p:nvSpPr>
          <p:spPr bwMode="gray">
            <a:xfrm>
              <a:off x="3817938" y="328612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二级代理</a:t>
              </a:r>
              <a:endParaRPr lang="en-US" altLang="zh-CN" sz="2400" b="1" dirty="0">
                <a:solidFill>
                  <a:srgbClr val="FFFFFF"/>
                </a:solidFill>
                <a:ea typeface="宋体" charset="-122"/>
              </a:endParaRPr>
            </a:p>
          </p:txBody>
        </p:sp>
        <p:sp>
          <p:nvSpPr>
            <p:cNvPr id="12" name="Rectangle 20"/>
            <p:cNvSpPr>
              <a:spLocks noChangeArrowheads="1"/>
            </p:cNvSpPr>
            <p:nvPr/>
          </p:nvSpPr>
          <p:spPr bwMode="gray">
            <a:xfrm>
              <a:off x="3817938" y="400050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三级代理</a:t>
              </a:r>
              <a:endParaRPr lang="en-US" altLang="zh-CN" sz="2400" b="1" dirty="0">
                <a:solidFill>
                  <a:srgbClr val="FFFFFF"/>
                </a:solidFill>
                <a:ea typeface="宋体" charset="-122"/>
              </a:endParaRPr>
            </a:p>
          </p:txBody>
        </p:sp>
      </p:grpSp>
      <p:sp>
        <p:nvSpPr>
          <p:cNvPr id="19" name="AutoShape 17"/>
          <p:cNvSpPr>
            <a:spLocks noChangeArrowheads="1"/>
          </p:cNvSpPr>
          <p:nvPr/>
        </p:nvSpPr>
        <p:spPr bwMode="gray">
          <a:xfrm>
            <a:off x="3857620" y="1714488"/>
            <a:ext cx="1449393" cy="706445"/>
          </a:xfrm>
          <a:prstGeom prst="can">
            <a:avLst>
              <a:gd name="adj" fmla="val 36644"/>
            </a:avLst>
          </a:prstGeom>
          <a:solidFill>
            <a:schemeClr val="accent1"/>
          </a:solidFill>
          <a:ln w="9525">
            <a:noFill/>
            <a:round/>
            <a:headEnd/>
            <a:tailEnd/>
          </a:ln>
        </p:spPr>
        <p:txBody>
          <a:bodyPr wrap="none" anchor="ctr"/>
          <a:lstStyle/>
          <a:p>
            <a:endParaRPr lang="zh-CN" altLang="en-US">
              <a:ea typeface="宋体" charset="-122"/>
            </a:endParaRPr>
          </a:p>
        </p:txBody>
      </p:sp>
      <p:sp>
        <p:nvSpPr>
          <p:cNvPr id="20" name="Rectangle 21"/>
          <p:cNvSpPr>
            <a:spLocks noChangeArrowheads="1"/>
          </p:cNvSpPr>
          <p:nvPr/>
        </p:nvSpPr>
        <p:spPr bwMode="gray">
          <a:xfrm>
            <a:off x="3714744" y="4857760"/>
            <a:ext cx="1897070" cy="461665"/>
          </a:xfrm>
          <a:prstGeom prst="rect">
            <a:avLst/>
          </a:prstGeom>
          <a:noFill/>
          <a:ln w="9525" algn="ctr">
            <a:noFill/>
            <a:miter lim="800000"/>
            <a:headEnd/>
            <a:tailEnd/>
          </a:ln>
        </p:spPr>
        <p:txBody>
          <a:bodyPr wrap="square">
            <a:spAutoFit/>
          </a:bodyPr>
          <a:lstStyle/>
          <a:p>
            <a:pPr algn="ctr" eaLnBrk="0" hangingPunct="0"/>
            <a:r>
              <a:rPr lang="zh-CN" altLang="en-US" sz="2400" b="1" dirty="0" smtClean="0">
                <a:solidFill>
                  <a:srgbClr val="FFFFFF"/>
                </a:solidFill>
                <a:ea typeface="宋体" charset="-122"/>
              </a:rPr>
              <a:t>线下服务店</a:t>
            </a:r>
            <a:endParaRPr lang="en-US" altLang="zh-CN" sz="2400" b="1" dirty="0">
              <a:solidFill>
                <a:srgbClr val="FFFFFF"/>
              </a:solidFill>
              <a:ea typeface="宋体" charset="-122"/>
            </a:endParaRPr>
          </a:p>
        </p:txBody>
      </p:sp>
      <p:sp>
        <p:nvSpPr>
          <p:cNvPr id="21" name="Rectangle 21"/>
          <p:cNvSpPr>
            <a:spLocks noChangeArrowheads="1"/>
          </p:cNvSpPr>
          <p:nvPr/>
        </p:nvSpPr>
        <p:spPr bwMode="gray">
          <a:xfrm>
            <a:off x="3857620" y="5643578"/>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用户</a:t>
            </a:r>
            <a:endParaRPr lang="en-US" altLang="zh-CN" sz="2400" b="1" dirty="0">
              <a:solidFill>
                <a:srgbClr val="FFFFFF"/>
              </a:solidFill>
              <a:ea typeface="宋体" charset="-122"/>
            </a:endParaRPr>
          </a:p>
        </p:txBody>
      </p:sp>
      <p:sp>
        <p:nvSpPr>
          <p:cNvPr id="22" name="Rectangle 22"/>
          <p:cNvSpPr>
            <a:spLocks noChangeArrowheads="1"/>
          </p:cNvSpPr>
          <p:nvPr/>
        </p:nvSpPr>
        <p:spPr bwMode="gray">
          <a:xfrm>
            <a:off x="3817938" y="2000240"/>
            <a:ext cx="1635125" cy="400110"/>
          </a:xfrm>
          <a:prstGeom prst="rect">
            <a:avLst/>
          </a:prstGeom>
          <a:noFill/>
          <a:ln w="9525" algn="ctr">
            <a:noFill/>
            <a:miter lim="800000"/>
            <a:headEnd/>
            <a:tailEnd/>
          </a:ln>
        </p:spPr>
        <p:txBody>
          <a:bodyPr>
            <a:spAutoFit/>
          </a:bodyPr>
          <a:lstStyle/>
          <a:p>
            <a:pPr algn="ctr" eaLnBrk="0" hangingPunct="0"/>
            <a:r>
              <a:rPr lang="zh-CN" altLang="en-US" sz="2000" b="1" dirty="0" smtClean="0">
                <a:solidFill>
                  <a:srgbClr val="FFFFFF"/>
                </a:solidFill>
                <a:ea typeface="宋体" charset="-122"/>
              </a:rPr>
              <a:t>生产厂家</a:t>
            </a:r>
            <a:endParaRPr lang="en-US" altLang="zh-CN" sz="2000" b="1" dirty="0">
              <a:solidFill>
                <a:srgbClr val="FFFFFF"/>
              </a:solidFill>
              <a:ea typeface="宋体" charset="-122"/>
            </a:endParaRPr>
          </a:p>
        </p:txBody>
      </p:sp>
      <p:sp>
        <p:nvSpPr>
          <p:cNvPr id="23" name="下箭头 22"/>
          <p:cNvSpPr/>
          <p:nvPr/>
        </p:nvSpPr>
        <p:spPr>
          <a:xfrm>
            <a:off x="285720" y="1857364"/>
            <a:ext cx="500066" cy="3857652"/>
          </a:xfrm>
          <a:prstGeom prst="downArrow">
            <a:avLst>
              <a:gd name="adj1" fmla="val 69248"/>
              <a:gd name="adj2" fmla="val 43584"/>
            </a:avLst>
          </a:prstGeom>
          <a:gradFill flip="none" rotWithShape="1">
            <a:gsLst>
              <a:gs pos="0">
                <a:srgbClr val="C00000"/>
              </a:gs>
              <a:gs pos="50000">
                <a:schemeClr val="bg1"/>
              </a:gs>
              <a:gs pos="100000">
                <a:srgbClr val="C00000"/>
              </a:gs>
            </a:gsLst>
            <a:lin ang="16200000" scaled="0"/>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价值传递</a:t>
            </a:r>
            <a:endParaRPr lang="zh-CN" altLang="en-US" dirty="0">
              <a:solidFill>
                <a:schemeClr val="tx1"/>
              </a:solidFill>
            </a:endParaRPr>
          </a:p>
        </p:txBody>
      </p:sp>
      <p:sp>
        <p:nvSpPr>
          <p:cNvPr id="24" name="下箭头 23"/>
          <p:cNvSpPr/>
          <p:nvPr/>
        </p:nvSpPr>
        <p:spPr>
          <a:xfrm>
            <a:off x="285720" y="-2500354"/>
            <a:ext cx="500066" cy="2357454"/>
          </a:xfrm>
          <a:prstGeom prst="downArrow">
            <a:avLst>
              <a:gd name="adj1" fmla="val 69248"/>
              <a:gd name="adj2" fmla="val 43584"/>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价值传递</a:t>
            </a:r>
            <a:endParaRPr lang="zh-CN" altLang="en-US" dirty="0">
              <a:solidFill>
                <a:schemeClr val="tx1"/>
              </a:solidFill>
            </a:endParaRPr>
          </a:p>
        </p:txBody>
      </p:sp>
      <p:sp>
        <p:nvSpPr>
          <p:cNvPr id="25" name="椭圆 24"/>
          <p:cNvSpPr/>
          <p:nvPr/>
        </p:nvSpPr>
        <p:spPr>
          <a:xfrm>
            <a:off x="7610863" y="285728"/>
            <a:ext cx="1318855" cy="894298"/>
          </a:xfrm>
          <a:prstGeom prst="ellipse">
            <a:avLst/>
          </a:prstGeom>
          <a:solidFill>
            <a:srgbClr val="0066FF"/>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B2B</a:t>
            </a:r>
            <a:endParaRPr lang="zh-CN" altLang="en-US" sz="2800"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 0  L -0.25 0  E" pathEditMode="relative" ptsTypes="">
                                      <p:cBhvr>
                                        <p:cTn id="6" dur="2000" fill="hold"/>
                                        <p:tgtEl>
                                          <p:spTgt spid="23"/>
                                        </p:tgtEl>
                                        <p:attrNameLst>
                                          <p:attrName>ppt_x</p:attrName>
                                          <p:attrName>ppt_y</p:attrName>
                                        </p:attrNameLst>
                                      </p:cBhvr>
                                    </p:animMotion>
                                  </p:childTnLst>
                                </p:cTn>
                              </p:par>
                              <p:par>
                                <p:cTn id="7" presetID="42" presetClass="path" presetSubtype="0" accel="50000" decel="50000" fill="hold" grpId="0" nodeType="withEffect">
                                  <p:stCondLst>
                                    <p:cond delay="0"/>
                                  </p:stCondLst>
                                  <p:childTnLst>
                                    <p:animMotion origin="layout" path="M 3.88889E-6 -4.81481E-6 L 0.00104 0.92385 " pathEditMode="relative" rAng="0" ptsTypes="AA">
                                      <p:cBhvr>
                                        <p:cTn id="8" dur="2000" fill="hold"/>
                                        <p:tgtEl>
                                          <p:spTgt spid="24"/>
                                        </p:tgtEl>
                                        <p:attrNameLst>
                                          <p:attrName>ppt_x</p:attrName>
                                          <p:attrName>ppt_y</p:attrName>
                                        </p:attrNameLst>
                                      </p:cBhvr>
                                      <p:rCtr x="1" y="462"/>
                                    </p:animMotion>
                                  </p:childTnLst>
                                </p:cTn>
                              </p:par>
                              <p:par>
                                <p:cTn id="9" presetID="1" presetClass="entr" presetSubtype="0" fill="hold" grpId="1"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 0 L 0.29132 -0.28324 " pathEditMode="relative" ptsTypes="AA">
                                      <p:cBhvr>
                                        <p:cTn id="14" dur="2000" fill="hold"/>
                                        <p:tgtEl>
                                          <p:spTgt spid="6"/>
                                        </p:tgtEl>
                                        <p:attrNameLst>
                                          <p:attrName>ppt_x</p:attrName>
                                          <p:attrName>ppt_y</p:attrName>
                                        </p:attrNameLst>
                                      </p:cBhvr>
                                    </p:animMotion>
                                  </p:childTnLst>
                                </p:cTn>
                              </p:par>
                              <p:par>
                                <p:cTn id="15" presetID="0" presetClass="path" presetSubtype="0" accel="50000" decel="50000" fill="hold" grpId="0" nodeType="withEffect">
                                  <p:stCondLst>
                                    <p:cond delay="0"/>
                                  </p:stCondLst>
                                  <p:childTnLst>
                                    <p:animMotion origin="layout" path="M 0 0 L 0.29132 -0.28324 " pathEditMode="relative" ptsTypes="AA">
                                      <p:cBhvr>
                                        <p:cTn id="16" dur="2000" fill="hold"/>
                                        <p:tgtEl>
                                          <p:spTgt spid="19"/>
                                        </p:tgtEl>
                                        <p:attrNameLst>
                                          <p:attrName>ppt_x</p:attrName>
                                          <p:attrName>ppt_y</p:attrName>
                                        </p:attrNameLst>
                                      </p:cBhvr>
                                    </p:animMotion>
                                  </p:childTnLst>
                                </p:cTn>
                              </p:par>
                              <p:par>
                                <p:cTn id="17" presetID="0" presetClass="path" presetSubtype="0" accel="50000" decel="50000" fill="hold" grpId="0" nodeType="withEffect">
                                  <p:stCondLst>
                                    <p:cond delay="0"/>
                                  </p:stCondLst>
                                  <p:childTnLst>
                                    <p:animMotion origin="layout" path="M 0 0 L 0.29132 -0.28324 " pathEditMode="relative" ptsTypes="AA">
                                      <p:cBhvr>
                                        <p:cTn id="18" dur="2000" fill="hold"/>
                                        <p:tgtEl>
                                          <p:spTgt spid="22"/>
                                        </p:tgtEl>
                                        <p:attrNameLst>
                                          <p:attrName>ppt_x</p:attrName>
                                          <p:attrName>ppt_y</p:attrName>
                                        </p:attrNameLst>
                                      </p:cBhvr>
                                    </p:animMotion>
                                  </p:childTnLst>
                                </p:cTn>
                              </p:par>
                            </p:childTnLst>
                          </p:cTn>
                        </p:par>
                        <p:par>
                          <p:cTn id="19" fill="hold">
                            <p:stCondLst>
                              <p:cond delay="2000"/>
                            </p:stCondLst>
                            <p:childTnLst>
                              <p:par>
                                <p:cTn id="20" presetID="3" presetClass="exit" presetSubtype="10" fill="hold" nodeType="afterEffect">
                                  <p:stCondLst>
                                    <p:cond delay="0"/>
                                  </p:stCondLst>
                                  <p:childTnLst>
                                    <p:animEffect transition="out" filter="blinds(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3" presetClass="exit" presetSubtype="10" fill="hold" grpId="1" nodeType="withEffect">
                                  <p:stCondLst>
                                    <p:cond delay="0"/>
                                  </p:stCondLst>
                                  <p:childTnLst>
                                    <p:animEffect transition="out" filter="blinds(horizontal)">
                                      <p:cBhvr>
                                        <p:cTn id="24" dur="500"/>
                                        <p:tgtEl>
                                          <p:spTgt spid="19"/>
                                        </p:tgtEl>
                                      </p:cBhvr>
                                    </p:animEffect>
                                    <p:set>
                                      <p:cBhvr>
                                        <p:cTn id="25" dur="1" fill="hold">
                                          <p:stCondLst>
                                            <p:cond delay="499"/>
                                          </p:stCondLst>
                                        </p:cTn>
                                        <p:tgtEl>
                                          <p:spTgt spid="19"/>
                                        </p:tgtEl>
                                        <p:attrNameLst>
                                          <p:attrName>style.visibility</p:attrName>
                                        </p:attrNameLst>
                                      </p:cBhvr>
                                      <p:to>
                                        <p:strVal val="hidden"/>
                                      </p:to>
                                    </p:set>
                                  </p:childTnLst>
                                </p:cTn>
                              </p:par>
                              <p:par>
                                <p:cTn id="26" presetID="3" presetClass="exit" presetSubtype="10" fill="hold" grpId="1" nodeType="withEffect">
                                  <p:stCondLst>
                                    <p:cond delay="0"/>
                                  </p:stCondLst>
                                  <p:childTnLst>
                                    <p:animEffect transition="out" filter="blinds(horizontal)">
                                      <p:cBhvr>
                                        <p:cTn id="27" dur="500"/>
                                        <p:tgtEl>
                                          <p:spTgt spid="22"/>
                                        </p:tgtEl>
                                      </p:cBhvr>
                                    </p:animEffect>
                                    <p:set>
                                      <p:cBhvr>
                                        <p:cTn id="28"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2" grpId="0"/>
      <p:bldP spid="22" grpId="1"/>
      <p:bldP spid="23" grpId="0" animBg="1"/>
      <p:bldP spid="23" grpId="1" animBg="1"/>
      <p:bldP spid="2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椭圆 1"/>
          <p:cNvSpPr>
            <a:spLocks noChangeArrowheads="1"/>
          </p:cNvSpPr>
          <p:nvPr/>
        </p:nvSpPr>
        <p:spPr bwMode="auto">
          <a:xfrm>
            <a:off x="3913591" y="1050925"/>
            <a:ext cx="1222375" cy="1235075"/>
          </a:xfrm>
          <a:prstGeom prst="ellipse">
            <a:avLst/>
          </a:prstGeom>
          <a:gradFill rotWithShape="1">
            <a:gsLst>
              <a:gs pos="0">
                <a:srgbClr val="C96C1F"/>
              </a:gs>
              <a:gs pos="79999">
                <a:srgbClr val="FF8F33"/>
              </a:gs>
              <a:gs pos="100000">
                <a:srgbClr val="FF8F3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sz="2800" b="1">
                <a:solidFill>
                  <a:schemeClr val="bg1"/>
                </a:solidFill>
                <a:latin typeface="宋体" pitchFamily="2" charset="-122"/>
                <a:sym typeface="宋体" pitchFamily="2" charset="-122"/>
              </a:rPr>
              <a:t>厂家</a:t>
            </a:r>
          </a:p>
        </p:txBody>
      </p:sp>
      <p:sp>
        <p:nvSpPr>
          <p:cNvPr id="21507" name="椭圆 2"/>
          <p:cNvSpPr>
            <a:spLocks noChangeArrowheads="1"/>
          </p:cNvSpPr>
          <p:nvPr/>
        </p:nvSpPr>
        <p:spPr bwMode="auto">
          <a:xfrm>
            <a:off x="1765300" y="1917700"/>
            <a:ext cx="1295400" cy="1227138"/>
          </a:xfrm>
          <a:prstGeom prst="ellipse">
            <a:avLst/>
          </a:prstGeom>
          <a:gradFill rotWithShape="1">
            <a:gsLst>
              <a:gs pos="0">
                <a:srgbClr val="C96C1F"/>
              </a:gs>
              <a:gs pos="79999">
                <a:srgbClr val="FF8F33"/>
              </a:gs>
              <a:gs pos="100000">
                <a:srgbClr val="FF8F3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sz="2000" b="1">
                <a:solidFill>
                  <a:srgbClr val="FFFFFF"/>
                </a:solidFill>
                <a:latin typeface="宋体" pitchFamily="2" charset="-122"/>
                <a:sym typeface="宋体" pitchFamily="2" charset="-122"/>
              </a:rPr>
              <a:t>区域代理商</a:t>
            </a:r>
            <a:r>
              <a:rPr lang="en-US" sz="2000" b="1">
                <a:solidFill>
                  <a:srgbClr val="FFFFFF"/>
                </a:solidFill>
                <a:latin typeface="Calibri" pitchFamily="34" charset="0"/>
                <a:sym typeface="Calibri" pitchFamily="34" charset="0"/>
              </a:rPr>
              <a:t>1</a:t>
            </a:r>
            <a:endParaRPr lang="zh-CN" altLang="en-US" sz="2000" b="1">
              <a:solidFill>
                <a:srgbClr val="FFFFFF"/>
              </a:solidFill>
              <a:latin typeface="宋体" pitchFamily="2" charset="-122"/>
              <a:sym typeface="宋体" pitchFamily="2" charset="-122"/>
            </a:endParaRPr>
          </a:p>
        </p:txBody>
      </p:sp>
      <p:sp>
        <p:nvSpPr>
          <p:cNvPr id="21508" name="椭圆 3"/>
          <p:cNvSpPr>
            <a:spLocks noChangeArrowheads="1"/>
          </p:cNvSpPr>
          <p:nvPr/>
        </p:nvSpPr>
        <p:spPr bwMode="auto">
          <a:xfrm>
            <a:off x="5940425" y="1917700"/>
            <a:ext cx="1295400" cy="1227138"/>
          </a:xfrm>
          <a:prstGeom prst="ellipse">
            <a:avLst/>
          </a:prstGeom>
          <a:gradFill rotWithShape="1">
            <a:gsLst>
              <a:gs pos="0">
                <a:srgbClr val="C96C1F"/>
              </a:gs>
              <a:gs pos="79999">
                <a:srgbClr val="FF8F33"/>
              </a:gs>
              <a:gs pos="100000">
                <a:srgbClr val="FF8F3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sz="2000" b="1">
                <a:solidFill>
                  <a:srgbClr val="FFFFFF"/>
                </a:solidFill>
                <a:latin typeface="宋体" pitchFamily="2" charset="-122"/>
                <a:sym typeface="宋体" pitchFamily="2" charset="-122"/>
              </a:rPr>
              <a:t>区域代理商</a:t>
            </a:r>
            <a:r>
              <a:rPr lang="en-US" sz="2000" b="1">
                <a:solidFill>
                  <a:srgbClr val="FFFFFF"/>
                </a:solidFill>
                <a:latin typeface="Calibri" pitchFamily="34" charset="0"/>
                <a:sym typeface="Calibri" pitchFamily="34" charset="0"/>
              </a:rPr>
              <a:t>N</a:t>
            </a:r>
            <a:endParaRPr lang="zh-CN" altLang="en-US" sz="2000" b="1">
              <a:solidFill>
                <a:srgbClr val="FFFFFF"/>
              </a:solidFill>
              <a:latin typeface="宋体" pitchFamily="2" charset="-122"/>
              <a:sym typeface="宋体" pitchFamily="2" charset="-122"/>
            </a:endParaRPr>
          </a:p>
        </p:txBody>
      </p:sp>
      <p:sp>
        <p:nvSpPr>
          <p:cNvPr id="21509" name="椭圆 5"/>
          <p:cNvSpPr>
            <a:spLocks noChangeArrowheads="1"/>
          </p:cNvSpPr>
          <p:nvPr/>
        </p:nvSpPr>
        <p:spPr bwMode="auto">
          <a:xfrm>
            <a:off x="714375" y="5429250"/>
            <a:ext cx="857250" cy="1143000"/>
          </a:xfrm>
          <a:prstGeom prst="ellipse">
            <a:avLst/>
          </a:prstGeom>
          <a:gradFill rotWithShape="1">
            <a:gsLst>
              <a:gs pos="0">
                <a:srgbClr val="759436"/>
              </a:gs>
              <a:gs pos="79999">
                <a:srgbClr val="9BC247"/>
              </a:gs>
              <a:gs pos="100000">
                <a:srgbClr val="9BC54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b="1">
                <a:solidFill>
                  <a:srgbClr val="FFFFFF"/>
                </a:solidFill>
                <a:latin typeface="宋体" pitchFamily="2" charset="-122"/>
                <a:sym typeface="宋体" pitchFamily="2" charset="-122"/>
              </a:rPr>
              <a:t>经销商</a:t>
            </a:r>
            <a:r>
              <a:rPr lang="en-US" b="1">
                <a:solidFill>
                  <a:srgbClr val="FFFFFF"/>
                </a:solidFill>
                <a:latin typeface="Calibri" pitchFamily="34" charset="0"/>
                <a:sym typeface="Calibri" pitchFamily="34" charset="0"/>
              </a:rPr>
              <a:t>1</a:t>
            </a:r>
            <a:endParaRPr lang="zh-CN" altLang="en-US" b="1">
              <a:solidFill>
                <a:srgbClr val="FFFFFF"/>
              </a:solidFill>
              <a:latin typeface="宋体" pitchFamily="2" charset="-122"/>
              <a:sym typeface="宋体" pitchFamily="2" charset="-122"/>
            </a:endParaRPr>
          </a:p>
        </p:txBody>
      </p:sp>
      <p:sp>
        <p:nvSpPr>
          <p:cNvPr id="21510" name="椭圆 6"/>
          <p:cNvSpPr>
            <a:spLocks noChangeArrowheads="1"/>
          </p:cNvSpPr>
          <p:nvPr/>
        </p:nvSpPr>
        <p:spPr bwMode="auto">
          <a:xfrm>
            <a:off x="1857375" y="5429250"/>
            <a:ext cx="857250" cy="1143000"/>
          </a:xfrm>
          <a:prstGeom prst="ellipse">
            <a:avLst/>
          </a:prstGeom>
          <a:gradFill rotWithShape="1">
            <a:gsLst>
              <a:gs pos="0">
                <a:srgbClr val="759436"/>
              </a:gs>
              <a:gs pos="79999">
                <a:srgbClr val="9BC247"/>
              </a:gs>
              <a:gs pos="100000">
                <a:srgbClr val="9BC54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b="1">
                <a:solidFill>
                  <a:srgbClr val="FFFFFF"/>
                </a:solidFill>
                <a:latin typeface="宋体" pitchFamily="2" charset="-122"/>
                <a:sym typeface="宋体" pitchFamily="2" charset="-122"/>
              </a:rPr>
              <a:t>经销商</a:t>
            </a:r>
            <a:r>
              <a:rPr lang="en-US" b="1">
                <a:solidFill>
                  <a:srgbClr val="FFFFFF"/>
                </a:solidFill>
                <a:latin typeface="Calibri" pitchFamily="34" charset="0"/>
                <a:sym typeface="Calibri" pitchFamily="34" charset="0"/>
              </a:rPr>
              <a:t>2</a:t>
            </a:r>
            <a:endParaRPr lang="zh-CN" altLang="en-US" b="1">
              <a:solidFill>
                <a:srgbClr val="FFFFFF"/>
              </a:solidFill>
              <a:latin typeface="宋体" pitchFamily="2" charset="-122"/>
              <a:sym typeface="宋体" pitchFamily="2" charset="-122"/>
            </a:endParaRPr>
          </a:p>
        </p:txBody>
      </p:sp>
      <p:sp>
        <p:nvSpPr>
          <p:cNvPr id="21511" name="椭圆 7"/>
          <p:cNvSpPr>
            <a:spLocks noChangeArrowheads="1"/>
          </p:cNvSpPr>
          <p:nvPr/>
        </p:nvSpPr>
        <p:spPr bwMode="auto">
          <a:xfrm>
            <a:off x="4143375" y="5499100"/>
            <a:ext cx="857250" cy="1143000"/>
          </a:xfrm>
          <a:prstGeom prst="ellipse">
            <a:avLst/>
          </a:prstGeom>
          <a:gradFill rotWithShape="1">
            <a:gsLst>
              <a:gs pos="0">
                <a:srgbClr val="759436"/>
              </a:gs>
              <a:gs pos="79999">
                <a:srgbClr val="9BC247"/>
              </a:gs>
              <a:gs pos="100000">
                <a:srgbClr val="9BC54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b="1">
                <a:solidFill>
                  <a:srgbClr val="FFFFFF"/>
                </a:solidFill>
                <a:latin typeface="宋体" pitchFamily="2" charset="-122"/>
                <a:sym typeface="宋体" pitchFamily="2" charset="-122"/>
              </a:rPr>
              <a:t>经销商</a:t>
            </a:r>
            <a:r>
              <a:rPr lang="en-US" b="1">
                <a:solidFill>
                  <a:srgbClr val="FFFFFF"/>
                </a:solidFill>
                <a:latin typeface="Calibri" pitchFamily="34" charset="0"/>
                <a:sym typeface="Calibri" pitchFamily="34" charset="0"/>
              </a:rPr>
              <a:t>4</a:t>
            </a:r>
            <a:endParaRPr lang="zh-CN" altLang="en-US" b="1">
              <a:solidFill>
                <a:srgbClr val="FFFFFF"/>
              </a:solidFill>
              <a:latin typeface="宋体" pitchFamily="2" charset="-122"/>
              <a:sym typeface="宋体" pitchFamily="2" charset="-122"/>
            </a:endParaRPr>
          </a:p>
        </p:txBody>
      </p:sp>
      <p:sp>
        <p:nvSpPr>
          <p:cNvPr id="21512" name="椭圆 8"/>
          <p:cNvSpPr>
            <a:spLocks noChangeArrowheads="1"/>
          </p:cNvSpPr>
          <p:nvPr/>
        </p:nvSpPr>
        <p:spPr bwMode="auto">
          <a:xfrm>
            <a:off x="6429375" y="5499100"/>
            <a:ext cx="857250" cy="1143000"/>
          </a:xfrm>
          <a:prstGeom prst="ellipse">
            <a:avLst/>
          </a:prstGeom>
          <a:gradFill rotWithShape="1">
            <a:gsLst>
              <a:gs pos="0">
                <a:srgbClr val="759436"/>
              </a:gs>
              <a:gs pos="79999">
                <a:srgbClr val="9BC247"/>
              </a:gs>
              <a:gs pos="100000">
                <a:srgbClr val="9BC54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b="1">
                <a:solidFill>
                  <a:srgbClr val="FFFFFF"/>
                </a:solidFill>
                <a:latin typeface="宋体" pitchFamily="2" charset="-122"/>
                <a:sym typeface="宋体" pitchFamily="2" charset="-122"/>
              </a:rPr>
              <a:t>经销商</a:t>
            </a:r>
            <a:r>
              <a:rPr lang="en-US" b="1">
                <a:solidFill>
                  <a:srgbClr val="FFFFFF"/>
                </a:solidFill>
                <a:latin typeface="Calibri" pitchFamily="34" charset="0"/>
                <a:sym typeface="Calibri" pitchFamily="34" charset="0"/>
              </a:rPr>
              <a:t>6</a:t>
            </a:r>
            <a:endParaRPr lang="zh-CN" altLang="en-US" b="1">
              <a:solidFill>
                <a:srgbClr val="FFFFFF"/>
              </a:solidFill>
              <a:latin typeface="宋体" pitchFamily="2" charset="-122"/>
              <a:sym typeface="宋体" pitchFamily="2" charset="-122"/>
            </a:endParaRPr>
          </a:p>
        </p:txBody>
      </p:sp>
      <p:sp>
        <p:nvSpPr>
          <p:cNvPr id="21513" name="椭圆 9"/>
          <p:cNvSpPr>
            <a:spLocks noChangeArrowheads="1"/>
          </p:cNvSpPr>
          <p:nvPr/>
        </p:nvSpPr>
        <p:spPr bwMode="auto">
          <a:xfrm>
            <a:off x="7596188" y="5518150"/>
            <a:ext cx="857250" cy="1143000"/>
          </a:xfrm>
          <a:prstGeom prst="ellipse">
            <a:avLst/>
          </a:prstGeom>
          <a:gradFill rotWithShape="1">
            <a:gsLst>
              <a:gs pos="0">
                <a:srgbClr val="759436"/>
              </a:gs>
              <a:gs pos="79999">
                <a:srgbClr val="9BC247"/>
              </a:gs>
              <a:gs pos="100000">
                <a:srgbClr val="9BC54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b="1">
                <a:solidFill>
                  <a:srgbClr val="FFFFFF"/>
                </a:solidFill>
                <a:latin typeface="宋体" pitchFamily="2" charset="-122"/>
                <a:sym typeface="宋体" pitchFamily="2" charset="-122"/>
              </a:rPr>
              <a:t>经销商</a:t>
            </a:r>
            <a:r>
              <a:rPr lang="en-US" b="1">
                <a:solidFill>
                  <a:srgbClr val="FFFFFF"/>
                </a:solidFill>
                <a:latin typeface="Calibri" pitchFamily="34" charset="0"/>
                <a:sym typeface="Calibri" pitchFamily="34" charset="0"/>
              </a:rPr>
              <a:t>N</a:t>
            </a:r>
            <a:endParaRPr lang="zh-CN" altLang="en-US" b="1">
              <a:solidFill>
                <a:srgbClr val="FFFFFF"/>
              </a:solidFill>
              <a:latin typeface="宋体" pitchFamily="2" charset="-122"/>
              <a:sym typeface="宋体" pitchFamily="2" charset="-122"/>
            </a:endParaRPr>
          </a:p>
        </p:txBody>
      </p:sp>
      <p:sp>
        <p:nvSpPr>
          <p:cNvPr id="21514" name="椭圆 10"/>
          <p:cNvSpPr>
            <a:spLocks noChangeArrowheads="1"/>
          </p:cNvSpPr>
          <p:nvPr/>
        </p:nvSpPr>
        <p:spPr bwMode="auto">
          <a:xfrm>
            <a:off x="3000375" y="5429250"/>
            <a:ext cx="857250" cy="1143000"/>
          </a:xfrm>
          <a:prstGeom prst="ellipse">
            <a:avLst/>
          </a:prstGeom>
          <a:gradFill rotWithShape="1">
            <a:gsLst>
              <a:gs pos="0">
                <a:srgbClr val="759436"/>
              </a:gs>
              <a:gs pos="79999">
                <a:srgbClr val="9BC247"/>
              </a:gs>
              <a:gs pos="100000">
                <a:srgbClr val="9BC54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b="1">
                <a:solidFill>
                  <a:srgbClr val="FFFFFF"/>
                </a:solidFill>
                <a:latin typeface="宋体" pitchFamily="2" charset="-122"/>
                <a:sym typeface="宋体" pitchFamily="2" charset="-122"/>
              </a:rPr>
              <a:t>经销商</a:t>
            </a:r>
            <a:r>
              <a:rPr lang="en-US" b="1">
                <a:solidFill>
                  <a:srgbClr val="FFFFFF"/>
                </a:solidFill>
                <a:latin typeface="Calibri" pitchFamily="34" charset="0"/>
                <a:sym typeface="Calibri" pitchFamily="34" charset="0"/>
              </a:rPr>
              <a:t>3</a:t>
            </a:r>
            <a:endParaRPr lang="zh-CN" altLang="en-US" b="1">
              <a:solidFill>
                <a:srgbClr val="FFFFFF"/>
              </a:solidFill>
              <a:latin typeface="宋体" pitchFamily="2" charset="-122"/>
              <a:sym typeface="宋体" pitchFamily="2" charset="-122"/>
            </a:endParaRPr>
          </a:p>
        </p:txBody>
      </p:sp>
      <p:sp>
        <p:nvSpPr>
          <p:cNvPr id="21515" name="椭圆 11"/>
          <p:cNvSpPr>
            <a:spLocks noChangeArrowheads="1"/>
          </p:cNvSpPr>
          <p:nvPr/>
        </p:nvSpPr>
        <p:spPr bwMode="auto">
          <a:xfrm>
            <a:off x="5286375" y="5499100"/>
            <a:ext cx="857250" cy="1143000"/>
          </a:xfrm>
          <a:prstGeom prst="ellipse">
            <a:avLst/>
          </a:prstGeom>
          <a:gradFill rotWithShape="1">
            <a:gsLst>
              <a:gs pos="0">
                <a:srgbClr val="759436"/>
              </a:gs>
              <a:gs pos="79999">
                <a:srgbClr val="9BC247"/>
              </a:gs>
              <a:gs pos="100000">
                <a:srgbClr val="9BC54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b="1">
                <a:solidFill>
                  <a:srgbClr val="FFFFFF"/>
                </a:solidFill>
                <a:latin typeface="宋体" pitchFamily="2" charset="-122"/>
                <a:sym typeface="宋体" pitchFamily="2" charset="-122"/>
              </a:rPr>
              <a:t>经销商</a:t>
            </a:r>
            <a:r>
              <a:rPr lang="en-US" b="1">
                <a:solidFill>
                  <a:srgbClr val="FFFFFF"/>
                </a:solidFill>
                <a:latin typeface="Calibri" pitchFamily="34" charset="0"/>
                <a:sym typeface="Calibri" pitchFamily="34" charset="0"/>
              </a:rPr>
              <a:t>5</a:t>
            </a:r>
            <a:endParaRPr lang="zh-CN" altLang="en-US" b="1">
              <a:solidFill>
                <a:srgbClr val="FFFFFF"/>
              </a:solidFill>
              <a:latin typeface="宋体" pitchFamily="2" charset="-122"/>
              <a:sym typeface="宋体" pitchFamily="2" charset="-122"/>
            </a:endParaRPr>
          </a:p>
        </p:txBody>
      </p:sp>
      <p:sp>
        <p:nvSpPr>
          <p:cNvPr id="21516" name="矩形 14"/>
          <p:cNvSpPr>
            <a:spLocks noChangeArrowheads="1"/>
          </p:cNvSpPr>
          <p:nvPr/>
        </p:nvSpPr>
        <p:spPr bwMode="auto">
          <a:xfrm>
            <a:off x="684213" y="3933825"/>
            <a:ext cx="7715250" cy="571500"/>
          </a:xfrm>
          <a:prstGeom prst="rect">
            <a:avLst/>
          </a:prstGeom>
          <a:gradFill rotWithShape="1">
            <a:gsLst>
              <a:gs pos="0">
                <a:srgbClr val="C96C1F"/>
              </a:gs>
              <a:gs pos="79999">
                <a:srgbClr val="FF8F33"/>
              </a:gs>
              <a:gs pos="100000">
                <a:srgbClr val="FF8F35"/>
              </a:gs>
            </a:gsLst>
            <a:lin ang="16200000" scaled="1"/>
          </a:gra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2800" b="1">
                <a:solidFill>
                  <a:srgbClr val="FFFFFF"/>
                </a:solidFill>
                <a:latin typeface="Calibri" pitchFamily="34" charset="0"/>
                <a:sym typeface="Calibri" pitchFamily="34" charset="0"/>
              </a:rPr>
              <a:t>A</a:t>
            </a:r>
            <a:r>
              <a:rPr lang="zh-CN" altLang="en-US" sz="2800" b="1">
                <a:solidFill>
                  <a:srgbClr val="FFFFFF"/>
                </a:solidFill>
                <a:latin typeface="宋体" pitchFamily="2" charset="-122"/>
                <a:sym typeface="宋体" pitchFamily="2" charset="-122"/>
              </a:rPr>
              <a:t>猫</a:t>
            </a:r>
            <a:r>
              <a:rPr lang="en-US" sz="2800" b="1">
                <a:solidFill>
                  <a:srgbClr val="FFFFFF"/>
                </a:solidFill>
                <a:latin typeface="Calibri" pitchFamily="34" charset="0"/>
                <a:sym typeface="Calibri" pitchFamily="34" charset="0"/>
              </a:rPr>
              <a:t>B2B</a:t>
            </a:r>
            <a:r>
              <a:rPr lang="zh-CN" altLang="en-US" sz="2800" b="1">
                <a:solidFill>
                  <a:srgbClr val="FFFFFF"/>
                </a:solidFill>
                <a:latin typeface="宋体" pitchFamily="2" charset="-122"/>
                <a:sym typeface="宋体" pitchFamily="2" charset="-122"/>
              </a:rPr>
              <a:t>商城</a:t>
            </a:r>
          </a:p>
        </p:txBody>
      </p:sp>
      <p:sp>
        <p:nvSpPr>
          <p:cNvPr id="21517" name="直接箭头连接符 17"/>
          <p:cNvSpPr>
            <a:spLocks noChangeShapeType="1"/>
          </p:cNvSpPr>
          <p:nvPr/>
        </p:nvSpPr>
        <p:spPr bwMode="auto">
          <a:xfrm rot="5400000">
            <a:off x="822326" y="4962525"/>
            <a:ext cx="785812" cy="1587"/>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18" name="直接箭头连接符 19"/>
          <p:cNvSpPr>
            <a:spLocks noChangeShapeType="1"/>
          </p:cNvSpPr>
          <p:nvPr/>
        </p:nvSpPr>
        <p:spPr bwMode="auto">
          <a:xfrm rot="5400000" flipH="1" flipV="1">
            <a:off x="608012" y="4964113"/>
            <a:ext cx="784225" cy="0"/>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19" name="直接箭头连接符 21"/>
          <p:cNvSpPr>
            <a:spLocks noChangeShapeType="1"/>
          </p:cNvSpPr>
          <p:nvPr/>
        </p:nvSpPr>
        <p:spPr bwMode="auto">
          <a:xfrm rot="5400000">
            <a:off x="1965326" y="4962525"/>
            <a:ext cx="785812" cy="1587"/>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20" name="直接箭头连接符 22"/>
          <p:cNvSpPr>
            <a:spLocks noChangeShapeType="1"/>
          </p:cNvSpPr>
          <p:nvPr/>
        </p:nvSpPr>
        <p:spPr bwMode="auto">
          <a:xfrm rot="5400000" flipH="1" flipV="1">
            <a:off x="1751012" y="4964113"/>
            <a:ext cx="784225" cy="0"/>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21" name="直接箭头连接符 23"/>
          <p:cNvSpPr>
            <a:spLocks noChangeShapeType="1"/>
          </p:cNvSpPr>
          <p:nvPr/>
        </p:nvSpPr>
        <p:spPr bwMode="auto">
          <a:xfrm rot="5400000">
            <a:off x="3108326" y="4962525"/>
            <a:ext cx="785812" cy="1587"/>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22" name="直接箭头连接符 24"/>
          <p:cNvSpPr>
            <a:spLocks noChangeShapeType="1"/>
          </p:cNvSpPr>
          <p:nvPr/>
        </p:nvSpPr>
        <p:spPr bwMode="auto">
          <a:xfrm rot="5400000" flipH="1" flipV="1">
            <a:off x="2894012" y="4964113"/>
            <a:ext cx="784225" cy="0"/>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23" name="直接箭头连接符 25"/>
          <p:cNvSpPr>
            <a:spLocks noChangeShapeType="1"/>
          </p:cNvSpPr>
          <p:nvPr/>
        </p:nvSpPr>
        <p:spPr bwMode="auto">
          <a:xfrm rot="5400000">
            <a:off x="7680326" y="4962525"/>
            <a:ext cx="785812" cy="1587"/>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24" name="直接箭头连接符 26"/>
          <p:cNvSpPr>
            <a:spLocks noChangeShapeType="1"/>
          </p:cNvSpPr>
          <p:nvPr/>
        </p:nvSpPr>
        <p:spPr bwMode="auto">
          <a:xfrm rot="5400000" flipH="1" flipV="1">
            <a:off x="7466012" y="4964113"/>
            <a:ext cx="784225" cy="0"/>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25" name="直接箭头连接符 27"/>
          <p:cNvSpPr>
            <a:spLocks noChangeShapeType="1"/>
          </p:cNvSpPr>
          <p:nvPr/>
        </p:nvSpPr>
        <p:spPr bwMode="auto">
          <a:xfrm rot="5400000">
            <a:off x="4249738" y="4962525"/>
            <a:ext cx="785812" cy="1588"/>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26" name="直接箭头连接符 28"/>
          <p:cNvSpPr>
            <a:spLocks noChangeShapeType="1"/>
          </p:cNvSpPr>
          <p:nvPr/>
        </p:nvSpPr>
        <p:spPr bwMode="auto">
          <a:xfrm rot="5400000" flipH="1" flipV="1">
            <a:off x="4035425" y="4964113"/>
            <a:ext cx="784225" cy="0"/>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27" name="直接箭头连接符 29"/>
          <p:cNvSpPr>
            <a:spLocks noChangeShapeType="1"/>
          </p:cNvSpPr>
          <p:nvPr/>
        </p:nvSpPr>
        <p:spPr bwMode="auto">
          <a:xfrm rot="5400000">
            <a:off x="5392738" y="4962525"/>
            <a:ext cx="785812" cy="1588"/>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28" name="直接箭头连接符 30"/>
          <p:cNvSpPr>
            <a:spLocks noChangeShapeType="1"/>
          </p:cNvSpPr>
          <p:nvPr/>
        </p:nvSpPr>
        <p:spPr bwMode="auto">
          <a:xfrm rot="5400000" flipH="1" flipV="1">
            <a:off x="5178425" y="4964113"/>
            <a:ext cx="784225" cy="0"/>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29" name="直接箭头连接符 31"/>
          <p:cNvSpPr>
            <a:spLocks noChangeShapeType="1"/>
          </p:cNvSpPr>
          <p:nvPr/>
        </p:nvSpPr>
        <p:spPr bwMode="auto">
          <a:xfrm rot="5400000">
            <a:off x="6535738" y="4962525"/>
            <a:ext cx="785812" cy="1588"/>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30" name="直接箭头连接符 32"/>
          <p:cNvSpPr>
            <a:spLocks noChangeShapeType="1"/>
          </p:cNvSpPr>
          <p:nvPr/>
        </p:nvSpPr>
        <p:spPr bwMode="auto">
          <a:xfrm rot="5400000" flipH="1" flipV="1">
            <a:off x="6321425" y="4964113"/>
            <a:ext cx="784225" cy="0"/>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31" name="直接箭头连接符 33"/>
          <p:cNvSpPr>
            <a:spLocks noChangeShapeType="1"/>
          </p:cNvSpPr>
          <p:nvPr/>
        </p:nvSpPr>
        <p:spPr bwMode="auto">
          <a:xfrm rot="5400000">
            <a:off x="2142331" y="3499644"/>
            <a:ext cx="714375" cy="1588"/>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32" name="直接箭头连接符 34"/>
          <p:cNvSpPr>
            <a:spLocks noChangeShapeType="1"/>
          </p:cNvSpPr>
          <p:nvPr/>
        </p:nvSpPr>
        <p:spPr bwMode="auto">
          <a:xfrm rot="5400000" flipH="1" flipV="1">
            <a:off x="1928019" y="3499644"/>
            <a:ext cx="714375" cy="1587"/>
          </a:xfrm>
          <a:prstGeom prst="straightConnector1">
            <a:avLst/>
          </a:prstGeom>
          <a:noFill/>
          <a:ln w="38100" cap="flat" cmpd="sng">
            <a:solidFill>
              <a:schemeClr val="accent1"/>
            </a:solidFill>
            <a:bevel/>
            <a:headEnd/>
            <a:tailEnd type="arrow" w="med" len="med"/>
          </a:ln>
        </p:spPr>
        <p:txBody>
          <a:bodyPr/>
          <a:lstStyle/>
          <a:p>
            <a:endParaRPr lang="zh-CN" altLang="en-US"/>
          </a:p>
        </p:txBody>
      </p:sp>
      <p:cxnSp>
        <p:nvCxnSpPr>
          <p:cNvPr id="21533" name="直接箭头连接符 39"/>
          <p:cNvCxnSpPr>
            <a:cxnSpLocks noChangeShapeType="1"/>
          </p:cNvCxnSpPr>
          <p:nvPr/>
        </p:nvCxnSpPr>
        <p:spPr bwMode="auto">
          <a:xfrm flipH="1">
            <a:off x="2987675" y="1701800"/>
            <a:ext cx="784225" cy="503238"/>
          </a:xfrm>
          <a:prstGeom prst="straightConnector1">
            <a:avLst/>
          </a:prstGeom>
          <a:noFill/>
          <a:ln w="38100" cap="flat" cmpd="sng">
            <a:solidFill>
              <a:srgbClr val="F79646"/>
            </a:solidFill>
            <a:bevel/>
            <a:headEnd/>
            <a:tailEnd type="arrow" w="med" len="med"/>
          </a:ln>
        </p:spPr>
      </p:cxnSp>
      <p:sp>
        <p:nvSpPr>
          <p:cNvPr id="21534" name="直接箭头连接符 45"/>
          <p:cNvSpPr>
            <a:spLocks noChangeShapeType="1"/>
          </p:cNvSpPr>
          <p:nvPr/>
        </p:nvSpPr>
        <p:spPr bwMode="auto">
          <a:xfrm rot="5400000">
            <a:off x="6392863" y="3535363"/>
            <a:ext cx="642937" cy="1587"/>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35" name="直接箭头连接符 46"/>
          <p:cNvSpPr>
            <a:spLocks noChangeShapeType="1"/>
          </p:cNvSpPr>
          <p:nvPr/>
        </p:nvSpPr>
        <p:spPr bwMode="auto">
          <a:xfrm rot="5400000" flipH="1" flipV="1">
            <a:off x="6178550" y="3535363"/>
            <a:ext cx="642937" cy="1588"/>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36" name="直接箭头连接符 52"/>
          <p:cNvSpPr>
            <a:spLocks noChangeShapeType="1"/>
          </p:cNvSpPr>
          <p:nvPr/>
        </p:nvSpPr>
        <p:spPr bwMode="auto">
          <a:xfrm rot="5400000">
            <a:off x="3892550" y="3106738"/>
            <a:ext cx="1500187" cy="1588"/>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37" name="直接箭头连接符 53"/>
          <p:cNvSpPr>
            <a:spLocks noChangeShapeType="1"/>
          </p:cNvSpPr>
          <p:nvPr/>
        </p:nvSpPr>
        <p:spPr bwMode="auto">
          <a:xfrm rot="5400000" flipH="1" flipV="1">
            <a:off x="3643312" y="3071813"/>
            <a:ext cx="1571625" cy="0"/>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38" name="直接箭头连接符 57"/>
          <p:cNvSpPr>
            <a:spLocks noChangeShapeType="1"/>
          </p:cNvSpPr>
          <p:nvPr/>
        </p:nvSpPr>
        <p:spPr bwMode="auto">
          <a:xfrm>
            <a:off x="5214938" y="1643063"/>
            <a:ext cx="857250" cy="571500"/>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39" name="直接箭头连接符 64"/>
          <p:cNvSpPr>
            <a:spLocks noChangeShapeType="1"/>
          </p:cNvSpPr>
          <p:nvPr/>
        </p:nvSpPr>
        <p:spPr bwMode="auto">
          <a:xfrm>
            <a:off x="7786688" y="1498600"/>
            <a:ext cx="714375" cy="1588"/>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40" name="直接箭头连接符 65"/>
          <p:cNvSpPr>
            <a:spLocks noChangeShapeType="1"/>
          </p:cNvSpPr>
          <p:nvPr/>
        </p:nvSpPr>
        <p:spPr bwMode="auto">
          <a:xfrm>
            <a:off x="6286500" y="1500188"/>
            <a:ext cx="714375" cy="1587"/>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41" name="TextBox 69"/>
          <p:cNvSpPr>
            <a:spLocks noChangeArrowheads="1"/>
          </p:cNvSpPr>
          <p:nvPr/>
        </p:nvSpPr>
        <p:spPr bwMode="auto">
          <a:xfrm>
            <a:off x="7572375" y="1071563"/>
            <a:ext cx="1357313" cy="365125"/>
          </a:xfrm>
          <a:prstGeom prst="rect">
            <a:avLst/>
          </a:prstGeom>
          <a:noFill/>
          <a:ln w="9525">
            <a:noFill/>
            <a:miter lim="800000"/>
            <a:headEnd/>
            <a:tailEnd/>
          </a:ln>
        </p:spPr>
        <p:txBody>
          <a:bodyPr>
            <a:spAutoFit/>
          </a:bodyPr>
          <a:lstStyle/>
          <a:p>
            <a:r>
              <a:rPr lang="zh-CN" altLang="en-US" b="1" dirty="0">
                <a:solidFill>
                  <a:srgbClr val="000000"/>
                </a:solidFill>
                <a:sym typeface="宋体" pitchFamily="2" charset="-122"/>
              </a:rPr>
              <a:t>商品流向</a:t>
            </a:r>
          </a:p>
        </p:txBody>
      </p:sp>
      <p:sp>
        <p:nvSpPr>
          <p:cNvPr id="21542" name="TextBox 70"/>
          <p:cNvSpPr>
            <a:spLocks noChangeArrowheads="1"/>
          </p:cNvSpPr>
          <p:nvPr/>
        </p:nvSpPr>
        <p:spPr bwMode="auto">
          <a:xfrm>
            <a:off x="6072188" y="1071563"/>
            <a:ext cx="1357312" cy="365125"/>
          </a:xfrm>
          <a:prstGeom prst="rect">
            <a:avLst/>
          </a:prstGeom>
          <a:noFill/>
          <a:ln w="9525">
            <a:noFill/>
            <a:miter lim="800000"/>
            <a:headEnd/>
            <a:tailEnd/>
          </a:ln>
        </p:spPr>
        <p:txBody>
          <a:bodyPr>
            <a:spAutoFit/>
          </a:bodyPr>
          <a:lstStyle/>
          <a:p>
            <a:r>
              <a:rPr lang="zh-CN" altLang="en-US" b="1" dirty="0">
                <a:solidFill>
                  <a:srgbClr val="000000"/>
                </a:solidFill>
                <a:sym typeface="宋体" pitchFamily="2" charset="-122"/>
              </a:rPr>
              <a:t>资金流向</a:t>
            </a:r>
          </a:p>
        </p:txBody>
      </p:sp>
      <p:sp>
        <p:nvSpPr>
          <p:cNvPr id="21543" name="直接箭头连接符 71"/>
          <p:cNvSpPr>
            <a:spLocks noChangeShapeType="1"/>
          </p:cNvSpPr>
          <p:nvPr/>
        </p:nvSpPr>
        <p:spPr bwMode="auto">
          <a:xfrm flipV="1">
            <a:off x="3000375" y="1928813"/>
            <a:ext cx="928688" cy="642937"/>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44" name="直接箭头连接符 74"/>
          <p:cNvSpPr>
            <a:spLocks noChangeShapeType="1"/>
          </p:cNvSpPr>
          <p:nvPr/>
        </p:nvSpPr>
        <p:spPr bwMode="auto">
          <a:xfrm rot="10800000">
            <a:off x="5072063" y="1857375"/>
            <a:ext cx="857250" cy="571500"/>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46" name="椭圆 84"/>
          <p:cNvSpPr>
            <a:spLocks noChangeArrowheads="1"/>
          </p:cNvSpPr>
          <p:nvPr/>
        </p:nvSpPr>
        <p:spPr bwMode="auto">
          <a:xfrm>
            <a:off x="468313" y="1917700"/>
            <a:ext cx="1223962" cy="1227138"/>
          </a:xfrm>
          <a:prstGeom prst="ellipse">
            <a:avLst/>
          </a:prstGeom>
          <a:gradFill rotWithShape="1">
            <a:gsLst>
              <a:gs pos="0">
                <a:srgbClr val="C96C1F"/>
              </a:gs>
              <a:gs pos="79999">
                <a:srgbClr val="FF8F33"/>
              </a:gs>
              <a:gs pos="100000">
                <a:srgbClr val="FF8F3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sz="2000" b="1" dirty="0">
                <a:solidFill>
                  <a:srgbClr val="FFFFFF"/>
                </a:solidFill>
                <a:latin typeface="宋体" pitchFamily="2" charset="-122"/>
                <a:sym typeface="宋体" pitchFamily="2" charset="-122"/>
              </a:rPr>
              <a:t>工程安装劳务</a:t>
            </a:r>
          </a:p>
        </p:txBody>
      </p:sp>
      <p:sp>
        <p:nvSpPr>
          <p:cNvPr id="21547" name="直接箭头连接符 85"/>
          <p:cNvSpPr>
            <a:spLocks noChangeShapeType="1"/>
          </p:cNvSpPr>
          <p:nvPr/>
        </p:nvSpPr>
        <p:spPr bwMode="auto">
          <a:xfrm rot="5400000">
            <a:off x="856456" y="3499644"/>
            <a:ext cx="714375" cy="1588"/>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48" name="直接箭头连接符 86"/>
          <p:cNvSpPr>
            <a:spLocks noChangeShapeType="1"/>
          </p:cNvSpPr>
          <p:nvPr/>
        </p:nvSpPr>
        <p:spPr bwMode="auto">
          <a:xfrm rot="5400000" flipH="1" flipV="1">
            <a:off x="642144" y="3499644"/>
            <a:ext cx="714375" cy="1587"/>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21549" name="椭圆 87"/>
          <p:cNvSpPr>
            <a:spLocks noChangeArrowheads="1"/>
          </p:cNvSpPr>
          <p:nvPr/>
        </p:nvSpPr>
        <p:spPr bwMode="auto">
          <a:xfrm>
            <a:off x="7308850" y="1917700"/>
            <a:ext cx="1223963" cy="1228725"/>
          </a:xfrm>
          <a:prstGeom prst="ellipse">
            <a:avLst/>
          </a:prstGeom>
          <a:gradFill rotWithShape="1">
            <a:gsLst>
              <a:gs pos="0">
                <a:srgbClr val="C96C1F"/>
              </a:gs>
              <a:gs pos="79999">
                <a:srgbClr val="FF8F33"/>
              </a:gs>
              <a:gs pos="100000">
                <a:srgbClr val="FF8F35"/>
              </a:gs>
            </a:gsLst>
            <a:lin ang="16200000" scaled="1"/>
          </a:gradFill>
          <a:ln w="9525">
            <a:noFill/>
            <a:round/>
            <a:headEnd/>
            <a:tailEnd/>
          </a:ln>
          <a:effectLst/>
          <a:scene3d>
            <a:camera prst="orthographicFront">
              <a:rot lat="0" lon="0" rev="0"/>
            </a:camera>
            <a:lightRig rig="contrasting" dir="t">
              <a:rot lat="0" lon="0" rev="7800000"/>
            </a:lightRig>
          </a:scene3d>
          <a:sp3d>
            <a:bevelT w="139700" h="139700"/>
          </a:sp3d>
        </p:spPr>
        <p:txBody>
          <a:bodyPr anchor="ctr"/>
          <a:lstStyle/>
          <a:p>
            <a:pPr algn="ctr"/>
            <a:r>
              <a:rPr lang="zh-CN" altLang="en-US" sz="2000" b="1">
                <a:solidFill>
                  <a:srgbClr val="FFFFFF"/>
                </a:solidFill>
                <a:latin typeface="宋体" pitchFamily="2" charset="-122"/>
                <a:sym typeface="宋体" pitchFamily="2" charset="-122"/>
              </a:rPr>
              <a:t>售后服务</a:t>
            </a:r>
          </a:p>
        </p:txBody>
      </p:sp>
      <p:sp>
        <p:nvSpPr>
          <p:cNvPr id="21550" name="直接箭头连接符 88"/>
          <p:cNvSpPr>
            <a:spLocks noChangeShapeType="1"/>
          </p:cNvSpPr>
          <p:nvPr/>
        </p:nvSpPr>
        <p:spPr bwMode="auto">
          <a:xfrm rot="5400000">
            <a:off x="7680325" y="3535363"/>
            <a:ext cx="642937" cy="1588"/>
          </a:xfrm>
          <a:prstGeom prst="straightConnector1">
            <a:avLst/>
          </a:prstGeom>
          <a:noFill/>
          <a:ln w="38100" cap="flat" cmpd="sng">
            <a:solidFill>
              <a:srgbClr val="F79646"/>
            </a:solidFill>
            <a:bevel/>
            <a:headEnd/>
            <a:tailEnd type="arrow" w="med" len="med"/>
          </a:ln>
        </p:spPr>
        <p:txBody>
          <a:bodyPr/>
          <a:lstStyle/>
          <a:p>
            <a:endParaRPr lang="zh-CN" altLang="en-US"/>
          </a:p>
        </p:txBody>
      </p:sp>
      <p:sp>
        <p:nvSpPr>
          <p:cNvPr id="21551" name="直接箭头连接符 89"/>
          <p:cNvSpPr>
            <a:spLocks noChangeShapeType="1"/>
          </p:cNvSpPr>
          <p:nvPr/>
        </p:nvSpPr>
        <p:spPr bwMode="auto">
          <a:xfrm rot="5400000" flipH="1" flipV="1">
            <a:off x="7466013" y="3535363"/>
            <a:ext cx="642937" cy="1587"/>
          </a:xfrm>
          <a:prstGeom prst="straightConnector1">
            <a:avLst/>
          </a:prstGeom>
          <a:noFill/>
          <a:ln w="38100" cap="flat" cmpd="sng">
            <a:solidFill>
              <a:schemeClr val="accent1"/>
            </a:solidFill>
            <a:bevel/>
            <a:headEnd/>
            <a:tailEnd type="arrow" w="med" len="med"/>
          </a:ln>
        </p:spPr>
        <p:txBody>
          <a:bodyPr/>
          <a:lstStyle/>
          <a:p>
            <a:endParaRPr lang="zh-CN" altLang="en-US"/>
          </a:p>
        </p:txBody>
      </p:sp>
      <p:sp>
        <p:nvSpPr>
          <p:cNvPr id="48" name="椭圆 47"/>
          <p:cNvSpPr/>
          <p:nvPr/>
        </p:nvSpPr>
        <p:spPr>
          <a:xfrm>
            <a:off x="7572396" y="214290"/>
            <a:ext cx="1318855" cy="894298"/>
          </a:xfrm>
          <a:prstGeom prst="ellipse">
            <a:avLst/>
          </a:prstGeom>
          <a:solidFill>
            <a:srgbClr val="0066FF"/>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B2B</a:t>
            </a:r>
            <a:endParaRPr lang="zh-CN" altLang="en-US" sz="2800"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516"/>
                                        </p:tgtEl>
                                        <p:attrNameLst>
                                          <p:attrName>style.visibility</p:attrName>
                                        </p:attrNameLst>
                                      </p:cBhvr>
                                      <p:to>
                                        <p:strVal val="visible"/>
                                      </p:to>
                                    </p:set>
                                    <p:animEffect transition="in" filter="fade">
                                      <p:cBhvr>
                                        <p:cTn id="7" dur="500"/>
                                        <p:tgtEl>
                                          <p:spTgt spid="215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fade">
                                      <p:cBhvr>
                                        <p:cTn id="12" dur="250"/>
                                        <p:tgtEl>
                                          <p:spTgt spid="21509"/>
                                        </p:tgtEl>
                                      </p:cBhvr>
                                    </p:animEffect>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21510"/>
                                        </p:tgtEl>
                                        <p:attrNameLst>
                                          <p:attrName>style.visibility</p:attrName>
                                        </p:attrNameLst>
                                      </p:cBhvr>
                                      <p:to>
                                        <p:strVal val="visible"/>
                                      </p:to>
                                    </p:set>
                                    <p:animEffect transition="in" filter="fade">
                                      <p:cBhvr>
                                        <p:cTn id="16" dur="250"/>
                                        <p:tgtEl>
                                          <p:spTgt spid="215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1514"/>
                                        </p:tgtEl>
                                        <p:attrNameLst>
                                          <p:attrName>style.visibility</p:attrName>
                                        </p:attrNameLst>
                                      </p:cBhvr>
                                      <p:to>
                                        <p:strVal val="visible"/>
                                      </p:to>
                                    </p:set>
                                    <p:animEffect transition="in" filter="fade">
                                      <p:cBhvr>
                                        <p:cTn id="20" dur="250"/>
                                        <p:tgtEl>
                                          <p:spTgt spid="21514"/>
                                        </p:tgtEl>
                                      </p:cBhvr>
                                    </p:animEffect>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21511"/>
                                        </p:tgtEl>
                                        <p:attrNameLst>
                                          <p:attrName>style.visibility</p:attrName>
                                        </p:attrNameLst>
                                      </p:cBhvr>
                                      <p:to>
                                        <p:strVal val="visible"/>
                                      </p:to>
                                    </p:set>
                                    <p:animEffect transition="in" filter="fade">
                                      <p:cBhvr>
                                        <p:cTn id="24" dur="250"/>
                                        <p:tgtEl>
                                          <p:spTgt spid="21511"/>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1515"/>
                                        </p:tgtEl>
                                        <p:attrNameLst>
                                          <p:attrName>style.visibility</p:attrName>
                                        </p:attrNameLst>
                                      </p:cBhvr>
                                      <p:to>
                                        <p:strVal val="visible"/>
                                      </p:to>
                                    </p:set>
                                    <p:animEffect transition="in" filter="fade">
                                      <p:cBhvr>
                                        <p:cTn id="28" dur="250"/>
                                        <p:tgtEl>
                                          <p:spTgt spid="21515"/>
                                        </p:tgtEl>
                                      </p:cBhvr>
                                    </p:animEffect>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21512"/>
                                        </p:tgtEl>
                                        <p:attrNameLst>
                                          <p:attrName>style.visibility</p:attrName>
                                        </p:attrNameLst>
                                      </p:cBhvr>
                                      <p:to>
                                        <p:strVal val="visible"/>
                                      </p:to>
                                    </p:set>
                                    <p:animEffect transition="in" filter="fade">
                                      <p:cBhvr>
                                        <p:cTn id="32" dur="250"/>
                                        <p:tgtEl>
                                          <p:spTgt spid="21512"/>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21513"/>
                                        </p:tgtEl>
                                        <p:attrNameLst>
                                          <p:attrName>style.visibility</p:attrName>
                                        </p:attrNameLst>
                                      </p:cBhvr>
                                      <p:to>
                                        <p:strVal val="visible"/>
                                      </p:to>
                                    </p:set>
                                    <p:animEffect transition="in" filter="fade">
                                      <p:cBhvr>
                                        <p:cTn id="36" dur="250"/>
                                        <p:tgtEl>
                                          <p:spTgt spid="21513"/>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1507"/>
                                        </p:tgtEl>
                                        <p:attrNameLst>
                                          <p:attrName>style.visibility</p:attrName>
                                        </p:attrNameLst>
                                      </p:cBhvr>
                                      <p:to>
                                        <p:strVal val="visible"/>
                                      </p:to>
                                    </p:set>
                                    <p:animEffect transition="in" filter="fade">
                                      <p:cBhvr>
                                        <p:cTn id="41" dur="500"/>
                                        <p:tgtEl>
                                          <p:spTgt spid="2150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1508"/>
                                        </p:tgtEl>
                                        <p:attrNameLst>
                                          <p:attrName>style.visibility</p:attrName>
                                        </p:attrNameLst>
                                      </p:cBhvr>
                                      <p:to>
                                        <p:strVal val="visible"/>
                                      </p:to>
                                    </p:set>
                                    <p:animEffect transition="in" filter="fade">
                                      <p:cBhvr>
                                        <p:cTn id="44" dur="500"/>
                                        <p:tgtEl>
                                          <p:spTgt spid="21508"/>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21506"/>
                                        </p:tgtEl>
                                        <p:attrNameLst>
                                          <p:attrName>style.visibility</p:attrName>
                                        </p:attrNameLst>
                                      </p:cBhvr>
                                      <p:to>
                                        <p:strVal val="visible"/>
                                      </p:to>
                                    </p:set>
                                    <p:animEffect transition="in" filter="fade">
                                      <p:cBhvr>
                                        <p:cTn id="48" dur="500"/>
                                        <p:tgtEl>
                                          <p:spTgt spid="21506"/>
                                        </p:tgtEl>
                                      </p:cBhvr>
                                    </p:animEffect>
                                  </p:childTnLst>
                                </p:cTn>
                              </p:par>
                            </p:childTnLst>
                          </p:cTn>
                        </p:par>
                        <p:par>
                          <p:cTn id="49" fill="hold">
                            <p:stCondLst>
                              <p:cond delay="1000"/>
                            </p:stCondLst>
                            <p:childTnLst>
                              <p:par>
                                <p:cTn id="50" presetID="10" presetClass="entr" presetSubtype="0" fill="hold" grpId="0" nodeType="afterEffect">
                                  <p:stCondLst>
                                    <p:cond delay="0"/>
                                  </p:stCondLst>
                                  <p:childTnLst>
                                    <p:set>
                                      <p:cBhvr>
                                        <p:cTn id="51" dur="1" fill="hold">
                                          <p:stCondLst>
                                            <p:cond delay="0"/>
                                          </p:stCondLst>
                                        </p:cTn>
                                        <p:tgtEl>
                                          <p:spTgt spid="21546"/>
                                        </p:tgtEl>
                                        <p:attrNameLst>
                                          <p:attrName>style.visibility</p:attrName>
                                        </p:attrNameLst>
                                      </p:cBhvr>
                                      <p:to>
                                        <p:strVal val="visible"/>
                                      </p:to>
                                    </p:set>
                                    <p:animEffect transition="in" filter="fade">
                                      <p:cBhvr>
                                        <p:cTn id="52" dur="1000"/>
                                        <p:tgtEl>
                                          <p:spTgt spid="21546"/>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21549"/>
                                        </p:tgtEl>
                                        <p:attrNameLst>
                                          <p:attrName>style.visibility</p:attrName>
                                        </p:attrNameLst>
                                      </p:cBhvr>
                                      <p:to>
                                        <p:strVal val="visible"/>
                                      </p:to>
                                    </p:set>
                                    <p:animEffect transition="in" filter="fade">
                                      <p:cBhvr>
                                        <p:cTn id="56" dur="1000"/>
                                        <p:tgtEl>
                                          <p:spTgt spid="2154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1541"/>
                                        </p:tgtEl>
                                        <p:attrNameLst>
                                          <p:attrName>style.visibility</p:attrName>
                                        </p:attrNameLst>
                                      </p:cBhvr>
                                      <p:to>
                                        <p:strVal val="visible"/>
                                      </p:to>
                                    </p:set>
                                    <p:animEffect transition="in" filter="fade">
                                      <p:cBhvr>
                                        <p:cTn id="61" dur="500"/>
                                        <p:tgtEl>
                                          <p:spTgt spid="2154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1539"/>
                                        </p:tgtEl>
                                        <p:attrNameLst>
                                          <p:attrName>style.visibility</p:attrName>
                                        </p:attrNameLst>
                                      </p:cBhvr>
                                      <p:to>
                                        <p:strVal val="visible"/>
                                      </p:to>
                                    </p:set>
                                    <p:animEffect transition="in" filter="fade">
                                      <p:cBhvr>
                                        <p:cTn id="64" dur="500"/>
                                        <p:tgtEl>
                                          <p:spTgt spid="21539"/>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1517"/>
                                        </p:tgtEl>
                                        <p:attrNameLst>
                                          <p:attrName>style.visibility</p:attrName>
                                        </p:attrNameLst>
                                      </p:cBhvr>
                                      <p:to>
                                        <p:strVal val="visible"/>
                                      </p:to>
                                    </p:set>
                                    <p:animEffect transition="in" filter="fade">
                                      <p:cBhvr>
                                        <p:cTn id="68" dur="500"/>
                                        <p:tgtEl>
                                          <p:spTgt spid="2151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1519"/>
                                        </p:tgtEl>
                                        <p:attrNameLst>
                                          <p:attrName>style.visibility</p:attrName>
                                        </p:attrNameLst>
                                      </p:cBhvr>
                                      <p:to>
                                        <p:strVal val="visible"/>
                                      </p:to>
                                    </p:set>
                                    <p:animEffect transition="in" filter="fade">
                                      <p:cBhvr>
                                        <p:cTn id="71" dur="500"/>
                                        <p:tgtEl>
                                          <p:spTgt spid="215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1521"/>
                                        </p:tgtEl>
                                        <p:attrNameLst>
                                          <p:attrName>style.visibility</p:attrName>
                                        </p:attrNameLst>
                                      </p:cBhvr>
                                      <p:to>
                                        <p:strVal val="visible"/>
                                      </p:to>
                                    </p:set>
                                    <p:animEffect transition="in" filter="fade">
                                      <p:cBhvr>
                                        <p:cTn id="74" dur="500"/>
                                        <p:tgtEl>
                                          <p:spTgt spid="2152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1525"/>
                                        </p:tgtEl>
                                        <p:attrNameLst>
                                          <p:attrName>style.visibility</p:attrName>
                                        </p:attrNameLst>
                                      </p:cBhvr>
                                      <p:to>
                                        <p:strVal val="visible"/>
                                      </p:to>
                                    </p:set>
                                    <p:animEffect transition="in" filter="fade">
                                      <p:cBhvr>
                                        <p:cTn id="77" dur="500"/>
                                        <p:tgtEl>
                                          <p:spTgt spid="2152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1527"/>
                                        </p:tgtEl>
                                        <p:attrNameLst>
                                          <p:attrName>style.visibility</p:attrName>
                                        </p:attrNameLst>
                                      </p:cBhvr>
                                      <p:to>
                                        <p:strVal val="visible"/>
                                      </p:to>
                                    </p:set>
                                    <p:animEffect transition="in" filter="fade">
                                      <p:cBhvr>
                                        <p:cTn id="80" dur="500"/>
                                        <p:tgtEl>
                                          <p:spTgt spid="2152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1529"/>
                                        </p:tgtEl>
                                        <p:attrNameLst>
                                          <p:attrName>style.visibility</p:attrName>
                                        </p:attrNameLst>
                                      </p:cBhvr>
                                      <p:to>
                                        <p:strVal val="visible"/>
                                      </p:to>
                                    </p:set>
                                    <p:animEffect transition="in" filter="fade">
                                      <p:cBhvr>
                                        <p:cTn id="83" dur="500"/>
                                        <p:tgtEl>
                                          <p:spTgt spid="21529"/>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1523"/>
                                        </p:tgtEl>
                                        <p:attrNameLst>
                                          <p:attrName>style.visibility</p:attrName>
                                        </p:attrNameLst>
                                      </p:cBhvr>
                                      <p:to>
                                        <p:strVal val="visible"/>
                                      </p:to>
                                    </p:set>
                                    <p:animEffect transition="in" filter="fade">
                                      <p:cBhvr>
                                        <p:cTn id="86" dur="500"/>
                                        <p:tgtEl>
                                          <p:spTgt spid="21523"/>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1531"/>
                                        </p:tgtEl>
                                        <p:attrNameLst>
                                          <p:attrName>style.visibility</p:attrName>
                                        </p:attrNameLst>
                                      </p:cBhvr>
                                      <p:to>
                                        <p:strVal val="visible"/>
                                      </p:to>
                                    </p:set>
                                    <p:animEffect transition="in" filter="fade">
                                      <p:cBhvr>
                                        <p:cTn id="91" dur="500"/>
                                        <p:tgtEl>
                                          <p:spTgt spid="2153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1536"/>
                                        </p:tgtEl>
                                        <p:attrNameLst>
                                          <p:attrName>style.visibility</p:attrName>
                                        </p:attrNameLst>
                                      </p:cBhvr>
                                      <p:to>
                                        <p:strVal val="visible"/>
                                      </p:to>
                                    </p:set>
                                    <p:animEffect transition="in" filter="fade">
                                      <p:cBhvr>
                                        <p:cTn id="94" dur="500"/>
                                        <p:tgtEl>
                                          <p:spTgt spid="2153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1534"/>
                                        </p:tgtEl>
                                        <p:attrNameLst>
                                          <p:attrName>style.visibility</p:attrName>
                                        </p:attrNameLst>
                                      </p:cBhvr>
                                      <p:to>
                                        <p:strVal val="visible"/>
                                      </p:to>
                                    </p:set>
                                    <p:animEffect transition="in" filter="fade">
                                      <p:cBhvr>
                                        <p:cTn id="97" dur="500"/>
                                        <p:tgtEl>
                                          <p:spTgt spid="2153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21533"/>
                                        </p:tgtEl>
                                        <p:attrNameLst>
                                          <p:attrName>style.visibility</p:attrName>
                                        </p:attrNameLst>
                                      </p:cBhvr>
                                      <p:to>
                                        <p:strVal val="visible"/>
                                      </p:to>
                                    </p:set>
                                    <p:animEffect transition="in" filter="fade">
                                      <p:cBhvr>
                                        <p:cTn id="102" dur="500"/>
                                        <p:tgtEl>
                                          <p:spTgt spid="2153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1538"/>
                                        </p:tgtEl>
                                        <p:attrNameLst>
                                          <p:attrName>style.visibility</p:attrName>
                                        </p:attrNameLst>
                                      </p:cBhvr>
                                      <p:to>
                                        <p:strVal val="visible"/>
                                      </p:to>
                                    </p:set>
                                    <p:animEffect transition="in" filter="fade">
                                      <p:cBhvr>
                                        <p:cTn id="105" dur="500"/>
                                        <p:tgtEl>
                                          <p:spTgt spid="21538"/>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21547"/>
                                        </p:tgtEl>
                                        <p:attrNameLst>
                                          <p:attrName>style.visibility</p:attrName>
                                        </p:attrNameLst>
                                      </p:cBhvr>
                                      <p:to>
                                        <p:strVal val="visible"/>
                                      </p:to>
                                    </p:set>
                                    <p:animEffect transition="in" filter="fade">
                                      <p:cBhvr>
                                        <p:cTn id="110" dur="500"/>
                                        <p:tgtEl>
                                          <p:spTgt spid="2154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1550"/>
                                        </p:tgtEl>
                                        <p:attrNameLst>
                                          <p:attrName>style.visibility</p:attrName>
                                        </p:attrNameLst>
                                      </p:cBhvr>
                                      <p:to>
                                        <p:strVal val="visible"/>
                                      </p:to>
                                    </p:set>
                                    <p:animEffect transition="in" filter="fade">
                                      <p:cBhvr>
                                        <p:cTn id="113" dur="500"/>
                                        <p:tgtEl>
                                          <p:spTgt spid="21550"/>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21542"/>
                                        </p:tgtEl>
                                        <p:attrNameLst>
                                          <p:attrName>style.visibility</p:attrName>
                                        </p:attrNameLst>
                                      </p:cBhvr>
                                      <p:to>
                                        <p:strVal val="visible"/>
                                      </p:to>
                                    </p:set>
                                    <p:animEffect transition="in" filter="fade">
                                      <p:cBhvr>
                                        <p:cTn id="118" dur="500"/>
                                        <p:tgtEl>
                                          <p:spTgt spid="21542"/>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21540"/>
                                        </p:tgtEl>
                                        <p:attrNameLst>
                                          <p:attrName>style.visibility</p:attrName>
                                        </p:attrNameLst>
                                      </p:cBhvr>
                                      <p:to>
                                        <p:strVal val="visible"/>
                                      </p:to>
                                    </p:set>
                                    <p:animEffect transition="in" filter="fade">
                                      <p:cBhvr>
                                        <p:cTn id="121" dur="500"/>
                                        <p:tgtEl>
                                          <p:spTgt spid="21540"/>
                                        </p:tgtEl>
                                      </p:cBhvr>
                                    </p:animEffect>
                                  </p:childTnLst>
                                </p:cTn>
                              </p:par>
                            </p:childTnLst>
                          </p:cTn>
                        </p:par>
                        <p:par>
                          <p:cTn id="122" fill="hold">
                            <p:stCondLst>
                              <p:cond delay="500"/>
                            </p:stCondLst>
                            <p:childTnLst>
                              <p:par>
                                <p:cTn id="123" presetID="10" presetClass="entr" presetSubtype="0" fill="hold" grpId="0" nodeType="afterEffect">
                                  <p:stCondLst>
                                    <p:cond delay="0"/>
                                  </p:stCondLst>
                                  <p:childTnLst>
                                    <p:set>
                                      <p:cBhvr>
                                        <p:cTn id="124" dur="1" fill="hold">
                                          <p:stCondLst>
                                            <p:cond delay="0"/>
                                          </p:stCondLst>
                                        </p:cTn>
                                        <p:tgtEl>
                                          <p:spTgt spid="21518"/>
                                        </p:tgtEl>
                                        <p:attrNameLst>
                                          <p:attrName>style.visibility</p:attrName>
                                        </p:attrNameLst>
                                      </p:cBhvr>
                                      <p:to>
                                        <p:strVal val="visible"/>
                                      </p:to>
                                    </p:set>
                                    <p:animEffect transition="in" filter="fade">
                                      <p:cBhvr>
                                        <p:cTn id="125" dur="500"/>
                                        <p:tgtEl>
                                          <p:spTgt spid="21518"/>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1520"/>
                                        </p:tgtEl>
                                        <p:attrNameLst>
                                          <p:attrName>style.visibility</p:attrName>
                                        </p:attrNameLst>
                                      </p:cBhvr>
                                      <p:to>
                                        <p:strVal val="visible"/>
                                      </p:to>
                                    </p:set>
                                    <p:animEffect transition="in" filter="fade">
                                      <p:cBhvr>
                                        <p:cTn id="128" dur="500"/>
                                        <p:tgtEl>
                                          <p:spTgt spid="21520"/>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21522"/>
                                        </p:tgtEl>
                                        <p:attrNameLst>
                                          <p:attrName>style.visibility</p:attrName>
                                        </p:attrNameLst>
                                      </p:cBhvr>
                                      <p:to>
                                        <p:strVal val="visible"/>
                                      </p:to>
                                    </p:set>
                                    <p:animEffect transition="in" filter="fade">
                                      <p:cBhvr>
                                        <p:cTn id="131" dur="500"/>
                                        <p:tgtEl>
                                          <p:spTgt spid="21522"/>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21526"/>
                                        </p:tgtEl>
                                        <p:attrNameLst>
                                          <p:attrName>style.visibility</p:attrName>
                                        </p:attrNameLst>
                                      </p:cBhvr>
                                      <p:to>
                                        <p:strVal val="visible"/>
                                      </p:to>
                                    </p:set>
                                    <p:animEffect transition="in" filter="fade">
                                      <p:cBhvr>
                                        <p:cTn id="134" dur="500"/>
                                        <p:tgtEl>
                                          <p:spTgt spid="21526"/>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1528"/>
                                        </p:tgtEl>
                                        <p:attrNameLst>
                                          <p:attrName>style.visibility</p:attrName>
                                        </p:attrNameLst>
                                      </p:cBhvr>
                                      <p:to>
                                        <p:strVal val="visible"/>
                                      </p:to>
                                    </p:set>
                                    <p:animEffect transition="in" filter="fade">
                                      <p:cBhvr>
                                        <p:cTn id="137" dur="500"/>
                                        <p:tgtEl>
                                          <p:spTgt spid="21528"/>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21530"/>
                                        </p:tgtEl>
                                        <p:attrNameLst>
                                          <p:attrName>style.visibility</p:attrName>
                                        </p:attrNameLst>
                                      </p:cBhvr>
                                      <p:to>
                                        <p:strVal val="visible"/>
                                      </p:to>
                                    </p:set>
                                    <p:animEffect transition="in" filter="fade">
                                      <p:cBhvr>
                                        <p:cTn id="140" dur="500"/>
                                        <p:tgtEl>
                                          <p:spTgt spid="21530"/>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21524"/>
                                        </p:tgtEl>
                                        <p:attrNameLst>
                                          <p:attrName>style.visibility</p:attrName>
                                        </p:attrNameLst>
                                      </p:cBhvr>
                                      <p:to>
                                        <p:strVal val="visible"/>
                                      </p:to>
                                    </p:set>
                                    <p:animEffect transition="in" filter="fade">
                                      <p:cBhvr>
                                        <p:cTn id="143" dur="500"/>
                                        <p:tgtEl>
                                          <p:spTgt spid="21524"/>
                                        </p:tgtEl>
                                      </p:cBhvr>
                                    </p:animEffect>
                                  </p:child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grpId="0" nodeType="clickEffect">
                                  <p:stCondLst>
                                    <p:cond delay="0"/>
                                  </p:stCondLst>
                                  <p:childTnLst>
                                    <p:set>
                                      <p:cBhvr>
                                        <p:cTn id="147" dur="1" fill="hold">
                                          <p:stCondLst>
                                            <p:cond delay="0"/>
                                          </p:stCondLst>
                                        </p:cTn>
                                        <p:tgtEl>
                                          <p:spTgt spid="21548"/>
                                        </p:tgtEl>
                                        <p:attrNameLst>
                                          <p:attrName>style.visibility</p:attrName>
                                        </p:attrNameLst>
                                      </p:cBhvr>
                                      <p:to>
                                        <p:strVal val="visible"/>
                                      </p:to>
                                    </p:set>
                                    <p:animEffect transition="in" filter="fade">
                                      <p:cBhvr>
                                        <p:cTn id="148" dur="500"/>
                                        <p:tgtEl>
                                          <p:spTgt spid="2154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21532"/>
                                        </p:tgtEl>
                                        <p:attrNameLst>
                                          <p:attrName>style.visibility</p:attrName>
                                        </p:attrNameLst>
                                      </p:cBhvr>
                                      <p:to>
                                        <p:strVal val="visible"/>
                                      </p:to>
                                    </p:set>
                                    <p:animEffect transition="in" filter="fade">
                                      <p:cBhvr>
                                        <p:cTn id="151" dur="500"/>
                                        <p:tgtEl>
                                          <p:spTgt spid="21532"/>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21537"/>
                                        </p:tgtEl>
                                        <p:attrNameLst>
                                          <p:attrName>style.visibility</p:attrName>
                                        </p:attrNameLst>
                                      </p:cBhvr>
                                      <p:to>
                                        <p:strVal val="visible"/>
                                      </p:to>
                                    </p:set>
                                    <p:animEffect transition="in" filter="fade">
                                      <p:cBhvr>
                                        <p:cTn id="154" dur="500"/>
                                        <p:tgtEl>
                                          <p:spTgt spid="21537"/>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21535"/>
                                        </p:tgtEl>
                                        <p:attrNameLst>
                                          <p:attrName>style.visibility</p:attrName>
                                        </p:attrNameLst>
                                      </p:cBhvr>
                                      <p:to>
                                        <p:strVal val="visible"/>
                                      </p:to>
                                    </p:set>
                                    <p:animEffect transition="in" filter="fade">
                                      <p:cBhvr>
                                        <p:cTn id="157" dur="500"/>
                                        <p:tgtEl>
                                          <p:spTgt spid="21535"/>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21551"/>
                                        </p:tgtEl>
                                        <p:attrNameLst>
                                          <p:attrName>style.visibility</p:attrName>
                                        </p:attrNameLst>
                                      </p:cBhvr>
                                      <p:to>
                                        <p:strVal val="visible"/>
                                      </p:to>
                                    </p:set>
                                    <p:animEffect transition="in" filter="fade">
                                      <p:cBhvr>
                                        <p:cTn id="160" dur="500"/>
                                        <p:tgtEl>
                                          <p:spTgt spid="21551"/>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21543"/>
                                        </p:tgtEl>
                                        <p:attrNameLst>
                                          <p:attrName>style.visibility</p:attrName>
                                        </p:attrNameLst>
                                      </p:cBhvr>
                                      <p:to>
                                        <p:strVal val="visible"/>
                                      </p:to>
                                    </p:set>
                                    <p:animEffect transition="in" filter="fade">
                                      <p:cBhvr>
                                        <p:cTn id="163" dur="500"/>
                                        <p:tgtEl>
                                          <p:spTgt spid="21543"/>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21544"/>
                                        </p:tgtEl>
                                        <p:attrNameLst>
                                          <p:attrName>style.visibility</p:attrName>
                                        </p:attrNameLst>
                                      </p:cBhvr>
                                      <p:to>
                                        <p:strVal val="visible"/>
                                      </p:to>
                                    </p:set>
                                    <p:animEffect transition="in" filter="fade">
                                      <p:cBhvr>
                                        <p:cTn id="166" dur="500"/>
                                        <p:tgtEl>
                                          <p:spTgt spid="21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p:bldP spid="21508" grpId="0" animBg="1"/>
      <p:bldP spid="21509" grpId="0" animBg="1"/>
      <p:bldP spid="21510" grpId="0" animBg="1"/>
      <p:bldP spid="21511" grpId="0" animBg="1"/>
      <p:bldP spid="21512" grpId="0" animBg="1"/>
      <p:bldP spid="21513" grpId="0" animBg="1"/>
      <p:bldP spid="21514" grpId="0" animBg="1"/>
      <p:bldP spid="21515" grpId="0" animBg="1"/>
      <p:bldP spid="21516" grpId="0" animBg="1"/>
      <p:bldP spid="21517" grpId="0" animBg="1"/>
      <p:bldP spid="21518" grpId="0" animBg="1"/>
      <p:bldP spid="21519" grpId="0" animBg="1"/>
      <p:bldP spid="21520" grpId="0" animBg="1"/>
      <p:bldP spid="21521" grpId="0" animBg="1"/>
      <p:bldP spid="21522" grpId="0" animBg="1"/>
      <p:bldP spid="21523" grpId="0" animBg="1"/>
      <p:bldP spid="21524" grpId="0" animBg="1"/>
      <p:bldP spid="21525" grpId="0" animBg="1"/>
      <p:bldP spid="21526" grpId="0" animBg="1"/>
      <p:bldP spid="21527" grpId="0" animBg="1"/>
      <p:bldP spid="21528" grpId="0" animBg="1"/>
      <p:bldP spid="21529" grpId="0" animBg="1"/>
      <p:bldP spid="21530" grpId="0" animBg="1"/>
      <p:bldP spid="21531" grpId="0" animBg="1"/>
      <p:bldP spid="21532" grpId="0" animBg="1"/>
      <p:bldP spid="21534" grpId="0" animBg="1"/>
      <p:bldP spid="21535" grpId="0" animBg="1"/>
      <p:bldP spid="21536" grpId="0" animBg="1"/>
      <p:bldP spid="21537" grpId="0" animBg="1"/>
      <p:bldP spid="21538" grpId="0" animBg="1"/>
      <p:bldP spid="21539" grpId="0" animBg="1"/>
      <p:bldP spid="21540" grpId="0" animBg="1"/>
      <p:bldP spid="21541" grpId="0"/>
      <p:bldP spid="21542" grpId="0"/>
      <p:bldP spid="21543" grpId="0" animBg="1"/>
      <p:bldP spid="21544" grpId="0" animBg="1"/>
      <p:bldP spid="21546" grpId="0" animBg="1"/>
      <p:bldP spid="21547" grpId="0" animBg="1"/>
      <p:bldP spid="21548" grpId="0" animBg="1"/>
      <p:bldP spid="21549" grpId="0" animBg="1"/>
      <p:bldP spid="21550" grpId="0" animBg="1"/>
      <p:bldP spid="2155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572396" y="214290"/>
            <a:ext cx="1318855" cy="894298"/>
          </a:xfrm>
          <a:prstGeom prst="ellipse">
            <a:avLst/>
          </a:prstGeom>
          <a:solidFill>
            <a:srgbClr val="0066FF"/>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B2B</a:t>
            </a:r>
            <a:endParaRPr lang="zh-CN" altLang="en-US" sz="2800" dirty="0"/>
          </a:p>
        </p:txBody>
      </p:sp>
      <p:grpSp>
        <p:nvGrpSpPr>
          <p:cNvPr id="119" name="组合 118"/>
          <p:cNvGrpSpPr/>
          <p:nvPr/>
        </p:nvGrpSpPr>
        <p:grpSpPr>
          <a:xfrm>
            <a:off x="3143208" y="2786034"/>
            <a:ext cx="1785950" cy="1303372"/>
            <a:chOff x="2638425" y="3252788"/>
            <a:chExt cx="1868488" cy="1081087"/>
          </a:xfrm>
          <a:solidFill>
            <a:srgbClr val="00B050"/>
          </a:solidFill>
          <a:scene3d>
            <a:camera prst="orthographicFront">
              <a:rot lat="0" lon="0" rev="0"/>
            </a:camera>
            <a:lightRig rig="balanced" dir="t">
              <a:rot lat="0" lon="0" rev="8700000"/>
            </a:lightRig>
          </a:scene3d>
        </p:grpSpPr>
        <p:sp>
          <p:nvSpPr>
            <p:cNvPr id="120" name="Freeform 7"/>
            <p:cNvSpPr>
              <a:spLocks/>
            </p:cNvSpPr>
            <p:nvPr/>
          </p:nvSpPr>
          <p:spPr bwMode="auto">
            <a:xfrm>
              <a:off x="2638425" y="4087813"/>
              <a:ext cx="885825" cy="236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21" name="Freeform 12"/>
            <p:cNvSpPr>
              <a:spLocks/>
            </p:cNvSpPr>
            <p:nvPr/>
          </p:nvSpPr>
          <p:spPr bwMode="auto">
            <a:xfrm>
              <a:off x="3490913" y="3252788"/>
              <a:ext cx="1016000" cy="108108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22" name="Freeform 13"/>
            <p:cNvSpPr>
              <a:spLocks/>
            </p:cNvSpPr>
            <p:nvPr/>
          </p:nvSpPr>
          <p:spPr bwMode="auto">
            <a:xfrm>
              <a:off x="3414713" y="3252788"/>
              <a:ext cx="76200" cy="108108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23" name="WordArt 35"/>
            <p:cNvSpPr>
              <a:spLocks noChangeArrowheads="1" noChangeShapeType="1" noTextEdit="1"/>
            </p:cNvSpPr>
            <p:nvPr/>
          </p:nvSpPr>
          <p:spPr bwMode="auto">
            <a:xfrm>
              <a:off x="3575050" y="400526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600" kern="0" dirty="0" smtClean="0">
                  <a:solidFill>
                    <a:srgbClr val="0875F8"/>
                  </a:solidFill>
                  <a:latin typeface="微软雅黑" pitchFamily="34" charset="-122"/>
                  <a:ea typeface="微软雅黑" pitchFamily="34" charset="-122"/>
                  <a:cs typeface="Arial"/>
                </a:rPr>
                <a:t>4</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nvGrpSpPr>
          <p:cNvPr id="124" name="组合 123"/>
          <p:cNvGrpSpPr/>
          <p:nvPr/>
        </p:nvGrpSpPr>
        <p:grpSpPr>
          <a:xfrm>
            <a:off x="5072034" y="2786034"/>
            <a:ext cx="1785950" cy="1303372"/>
            <a:chOff x="4632325" y="3252788"/>
            <a:chExt cx="1876425" cy="1081087"/>
          </a:xfrm>
          <a:solidFill>
            <a:srgbClr val="FFC000"/>
          </a:solidFill>
          <a:scene3d>
            <a:camera prst="orthographicFront">
              <a:rot lat="0" lon="0" rev="0"/>
            </a:camera>
            <a:lightRig rig="balanced" dir="t">
              <a:rot lat="0" lon="0" rev="8700000"/>
            </a:lightRig>
          </a:scene3d>
        </p:grpSpPr>
        <p:grpSp>
          <p:nvGrpSpPr>
            <p:cNvPr id="125" name="组合 26"/>
            <p:cNvGrpSpPr/>
            <p:nvPr/>
          </p:nvGrpSpPr>
          <p:grpSpPr>
            <a:xfrm>
              <a:off x="4632325" y="3252788"/>
              <a:ext cx="1092200" cy="1081087"/>
              <a:chOff x="4632325" y="3252788"/>
              <a:chExt cx="1092200" cy="1081087"/>
            </a:xfrm>
            <a:grpFill/>
          </p:grpSpPr>
          <p:sp>
            <p:nvSpPr>
              <p:cNvPr id="127" name="Freeform 18"/>
              <p:cNvSpPr>
                <a:spLocks/>
              </p:cNvSpPr>
              <p:nvPr/>
            </p:nvSpPr>
            <p:spPr bwMode="auto">
              <a:xfrm flipH="1">
                <a:off x="4632325" y="3252788"/>
                <a:ext cx="1016000" cy="108108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28" name="Freeform 19"/>
              <p:cNvSpPr>
                <a:spLocks/>
              </p:cNvSpPr>
              <p:nvPr/>
            </p:nvSpPr>
            <p:spPr bwMode="auto">
              <a:xfrm flipH="1">
                <a:off x="5648325" y="3252788"/>
                <a:ext cx="76200" cy="108108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29" name="WordArt 36"/>
              <p:cNvSpPr>
                <a:spLocks noChangeArrowheads="1" noChangeShapeType="1" noTextEdit="1"/>
              </p:cNvSpPr>
              <p:nvPr/>
            </p:nvSpPr>
            <p:spPr bwMode="auto">
              <a:xfrm>
                <a:off x="4711700" y="400526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600" kern="0" dirty="0" smtClean="0">
                    <a:solidFill>
                      <a:srgbClr val="0875F8"/>
                    </a:solidFill>
                    <a:latin typeface="微软雅黑" pitchFamily="34" charset="-122"/>
                    <a:ea typeface="微软雅黑" pitchFamily="34" charset="-122"/>
                    <a:cs typeface="Arial"/>
                  </a:rPr>
                  <a:t>5</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sp>
          <p:nvSpPr>
            <p:cNvPr id="126" name="Freeform 2"/>
            <p:cNvSpPr>
              <a:spLocks/>
            </p:cNvSpPr>
            <p:nvPr/>
          </p:nvSpPr>
          <p:spPr bwMode="auto">
            <a:xfrm flipH="1">
              <a:off x="5632450" y="4087813"/>
              <a:ext cx="876300" cy="236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130" name="组合 129"/>
          <p:cNvGrpSpPr/>
          <p:nvPr/>
        </p:nvGrpSpPr>
        <p:grpSpPr>
          <a:xfrm>
            <a:off x="6286480" y="2714596"/>
            <a:ext cx="1714512" cy="1420733"/>
            <a:chOff x="5851525" y="3198813"/>
            <a:chExt cx="1933575" cy="1195387"/>
          </a:xfrm>
          <a:solidFill>
            <a:srgbClr val="7030A0"/>
          </a:solidFill>
          <a:scene3d>
            <a:camera prst="orthographicFront">
              <a:rot lat="0" lon="0" rev="0"/>
            </a:camera>
            <a:lightRig rig="balanced" dir="t">
              <a:rot lat="0" lon="0" rev="8700000"/>
            </a:lightRig>
          </a:scene3d>
        </p:grpSpPr>
        <p:sp>
          <p:nvSpPr>
            <p:cNvPr id="131" name="Freeform 4"/>
            <p:cNvSpPr>
              <a:spLocks/>
            </p:cNvSpPr>
            <p:nvPr/>
          </p:nvSpPr>
          <p:spPr bwMode="auto">
            <a:xfrm flipH="1">
              <a:off x="6921500" y="4005263"/>
              <a:ext cx="863600" cy="3889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32" name="Freeform 16"/>
            <p:cNvSpPr>
              <a:spLocks/>
            </p:cNvSpPr>
            <p:nvPr/>
          </p:nvSpPr>
          <p:spPr bwMode="auto">
            <a:xfrm flipH="1">
              <a:off x="5851525" y="3198813"/>
              <a:ext cx="1082675" cy="1189037"/>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33" name="Freeform 17"/>
            <p:cNvSpPr>
              <a:spLocks/>
            </p:cNvSpPr>
            <p:nvPr/>
          </p:nvSpPr>
          <p:spPr bwMode="auto">
            <a:xfrm flipH="1">
              <a:off x="6934200"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34" name="WordArt 37"/>
            <p:cNvSpPr>
              <a:spLocks noChangeArrowheads="1" noChangeShapeType="1" noTextEdit="1"/>
            </p:cNvSpPr>
            <p:nvPr/>
          </p:nvSpPr>
          <p:spPr bwMode="auto">
            <a:xfrm>
              <a:off x="5940425" y="401161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rPr>
                <a:t>6</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nvGrpSpPr>
          <p:cNvPr id="135" name="组合 134"/>
          <p:cNvGrpSpPr/>
          <p:nvPr/>
        </p:nvGrpSpPr>
        <p:grpSpPr>
          <a:xfrm>
            <a:off x="2143076" y="2786034"/>
            <a:ext cx="1571636" cy="1431389"/>
            <a:chOff x="1343025" y="3196388"/>
            <a:chExt cx="1935163" cy="1254962"/>
          </a:xfrm>
          <a:solidFill>
            <a:srgbClr val="FD3535"/>
          </a:solidFill>
          <a:scene3d>
            <a:camera prst="orthographicFront">
              <a:rot lat="0" lon="0" rev="0"/>
            </a:camera>
            <a:lightRig rig="balanced" dir="t">
              <a:rot lat="0" lon="0" rev="8700000"/>
            </a:lightRig>
          </a:scene3d>
        </p:grpSpPr>
        <p:sp>
          <p:nvSpPr>
            <p:cNvPr id="136" name="Freeform 6"/>
            <p:cNvSpPr>
              <a:spLocks/>
            </p:cNvSpPr>
            <p:nvPr/>
          </p:nvSpPr>
          <p:spPr bwMode="auto">
            <a:xfrm>
              <a:off x="1343025" y="400843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137" name="组合 44"/>
            <p:cNvGrpSpPr/>
            <p:nvPr/>
          </p:nvGrpSpPr>
          <p:grpSpPr>
            <a:xfrm>
              <a:off x="1985963" y="3196388"/>
              <a:ext cx="1292225" cy="1254962"/>
              <a:chOff x="1985963" y="3196388"/>
              <a:chExt cx="1292225" cy="1254962"/>
            </a:xfrm>
            <a:grpFill/>
          </p:grpSpPr>
          <p:sp>
            <p:nvSpPr>
              <p:cNvPr id="138" name="Freeform 10"/>
              <p:cNvSpPr>
                <a:spLocks/>
              </p:cNvSpPr>
              <p:nvPr/>
            </p:nvSpPr>
            <p:spPr bwMode="auto">
              <a:xfrm>
                <a:off x="2195513" y="3196388"/>
                <a:ext cx="1082675" cy="1189038"/>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39" name="Freeform 11"/>
              <p:cNvSpPr>
                <a:spLocks/>
              </p:cNvSpPr>
              <p:nvPr/>
            </p:nvSpPr>
            <p:spPr bwMode="auto">
              <a:xfrm>
                <a:off x="1985963"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40" name="Freeform 32"/>
              <p:cNvSpPr>
                <a:spLocks/>
              </p:cNvSpPr>
              <p:nvPr/>
            </p:nvSpPr>
            <p:spPr bwMode="auto">
              <a:xfrm>
                <a:off x="2124075" y="444976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41" name="WordArt 34"/>
              <p:cNvSpPr>
                <a:spLocks noChangeArrowheads="1" noChangeShapeType="1" noTextEdit="1"/>
              </p:cNvSpPr>
              <p:nvPr/>
            </p:nvSpPr>
            <p:spPr bwMode="auto">
              <a:xfrm>
                <a:off x="2287588" y="401161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rPr>
                  <a:t>3</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grpSp>
        <p:nvGrpSpPr>
          <p:cNvPr id="142" name="组合 141"/>
          <p:cNvGrpSpPr/>
          <p:nvPr/>
        </p:nvGrpSpPr>
        <p:grpSpPr>
          <a:xfrm>
            <a:off x="357126" y="1357275"/>
            <a:ext cx="1000132" cy="1660210"/>
            <a:chOff x="6347" y="1360485"/>
            <a:chExt cx="1000132" cy="1844678"/>
          </a:xfrm>
        </p:grpSpPr>
        <p:sp>
          <p:nvSpPr>
            <p:cNvPr id="143" name="Rectangle 20"/>
            <p:cNvSpPr>
              <a:spLocks noChangeArrowheads="1"/>
            </p:cNvSpPr>
            <p:nvPr/>
          </p:nvSpPr>
          <p:spPr bwMode="auto">
            <a:xfrm>
              <a:off x="6347" y="1360485"/>
              <a:ext cx="1000132" cy="623248"/>
            </a:xfrm>
            <a:prstGeom prst="rect">
              <a:avLst/>
            </a:prstGeom>
            <a:solidFill>
              <a:srgbClr val="0066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2800" b="1" dirty="0" smtClean="0">
                  <a:solidFill>
                    <a:schemeClr val="bg1"/>
                  </a:solidFill>
                </a:rPr>
                <a:t>资讯</a:t>
              </a:r>
              <a:endParaRPr kumimoji="0" lang="zh-CN" altLang="en-US" sz="2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44" name="Line 21"/>
            <p:cNvSpPr>
              <a:spLocks noChangeShapeType="1"/>
            </p:cNvSpPr>
            <p:nvPr/>
          </p:nvSpPr>
          <p:spPr bwMode="auto">
            <a:xfrm flipV="1">
              <a:off x="452438" y="2011363"/>
              <a:ext cx="0" cy="1193800"/>
            </a:xfrm>
            <a:prstGeom prst="line">
              <a:avLst/>
            </a:prstGeom>
            <a:noFill/>
            <a:ln w="12700" cmpd="sng">
              <a:solidFill>
                <a:srgbClr val="0875F8"/>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145" name="组合 7"/>
          <p:cNvGrpSpPr/>
          <p:nvPr/>
        </p:nvGrpSpPr>
        <p:grpSpPr>
          <a:xfrm>
            <a:off x="4571984" y="1117249"/>
            <a:ext cx="1833546" cy="1668785"/>
            <a:chOff x="5010160" y="1360483"/>
            <a:chExt cx="1833546" cy="1854205"/>
          </a:xfrm>
        </p:grpSpPr>
        <p:sp>
          <p:nvSpPr>
            <p:cNvPr id="146" name="Rectangle 24"/>
            <p:cNvSpPr>
              <a:spLocks noChangeArrowheads="1"/>
            </p:cNvSpPr>
            <p:nvPr/>
          </p:nvSpPr>
          <p:spPr bwMode="auto">
            <a:xfrm>
              <a:off x="5010160" y="1360483"/>
              <a:ext cx="1833546" cy="628449"/>
            </a:xfrm>
            <a:prstGeom prst="rect">
              <a:avLst/>
            </a:prstGeom>
            <a:solidFill>
              <a:srgbClr val="FFFF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effectLst/>
                  <a:uLnTx/>
                  <a:uFillTx/>
                  <a:latin typeface="微软雅黑" pitchFamily="34" charset="-122"/>
                  <a:ea typeface="微软雅黑" pitchFamily="34" charset="-122"/>
                </a:rPr>
                <a:t>价格管理</a:t>
              </a:r>
            </a:p>
          </p:txBody>
        </p:sp>
        <p:sp>
          <p:nvSpPr>
            <p:cNvPr id="147" name="Line 25"/>
            <p:cNvSpPr>
              <a:spLocks noChangeShapeType="1"/>
            </p:cNvSpPr>
            <p:nvPr/>
          </p:nvSpPr>
          <p:spPr bwMode="auto">
            <a:xfrm flipV="1">
              <a:off x="5867400" y="2020888"/>
              <a:ext cx="0" cy="1193800"/>
            </a:xfrm>
            <a:prstGeom prst="line">
              <a:avLst/>
            </a:prstGeom>
            <a:noFill/>
            <a:ln w="12700" cmpd="sng">
              <a:solidFill>
                <a:srgbClr val="80808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148" name="组合 10"/>
          <p:cNvGrpSpPr/>
          <p:nvPr/>
        </p:nvGrpSpPr>
        <p:grpSpPr>
          <a:xfrm>
            <a:off x="3643274" y="4214794"/>
            <a:ext cx="1905000" cy="1823842"/>
            <a:chOff x="3286116" y="4323744"/>
            <a:chExt cx="1905000" cy="2026490"/>
          </a:xfrm>
        </p:grpSpPr>
        <p:sp>
          <p:nvSpPr>
            <p:cNvPr id="149" name="Rectangle 28"/>
            <p:cNvSpPr>
              <a:spLocks noChangeArrowheads="1"/>
            </p:cNvSpPr>
            <p:nvPr/>
          </p:nvSpPr>
          <p:spPr bwMode="auto">
            <a:xfrm>
              <a:off x="3286116" y="5673125"/>
              <a:ext cx="1905000" cy="677109"/>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800" b="1" i="0" u="none" strike="noStrike" kern="0" cap="none" spc="0" normalizeH="0" baseline="0" noProof="0" dirty="0" smtClean="0">
                  <a:ln>
                    <a:noFill/>
                  </a:ln>
                  <a:solidFill>
                    <a:schemeClr val="bg1"/>
                  </a:solidFill>
                  <a:effectLst/>
                  <a:uLnTx/>
                  <a:uFillTx/>
                  <a:latin typeface="+mn-ea"/>
                  <a:ea typeface="+mn-ea"/>
                </a:rPr>
                <a:t>渠道管理</a:t>
              </a:r>
            </a:p>
          </p:txBody>
        </p:sp>
        <p:sp>
          <p:nvSpPr>
            <p:cNvPr id="150" name="Line 29"/>
            <p:cNvSpPr>
              <a:spLocks noChangeShapeType="1"/>
            </p:cNvSpPr>
            <p:nvPr/>
          </p:nvSpPr>
          <p:spPr bwMode="auto">
            <a:xfrm flipV="1">
              <a:off x="4143372" y="4323744"/>
              <a:ext cx="0" cy="1338262"/>
            </a:xfrm>
            <a:prstGeom prst="line">
              <a:avLst/>
            </a:prstGeom>
            <a:noFill/>
            <a:ln w="12700" cmpd="sng">
              <a:solidFill>
                <a:srgbClr val="808080"/>
              </a:solidFill>
              <a:round/>
              <a:headEnd type="triangle" w="med" len="med"/>
              <a:tailEn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151" name="组合 21"/>
          <p:cNvGrpSpPr/>
          <p:nvPr/>
        </p:nvGrpSpPr>
        <p:grpSpPr>
          <a:xfrm>
            <a:off x="1214414" y="4286233"/>
            <a:ext cx="1571636" cy="1752405"/>
            <a:chOff x="1495455" y="4395788"/>
            <a:chExt cx="1571636" cy="1947117"/>
          </a:xfrm>
        </p:grpSpPr>
        <p:sp>
          <p:nvSpPr>
            <p:cNvPr id="152" name="Rectangle 26"/>
            <p:cNvSpPr>
              <a:spLocks noChangeArrowheads="1"/>
            </p:cNvSpPr>
            <p:nvPr/>
          </p:nvSpPr>
          <p:spPr bwMode="auto">
            <a:xfrm>
              <a:off x="1495455" y="5665796"/>
              <a:ext cx="1571636" cy="677109"/>
            </a:xfrm>
            <a:prstGeom prst="rect">
              <a:avLst/>
            </a:prstGeom>
            <a:solidFill>
              <a:srgbClr val="FFC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A</a:t>
              </a:r>
              <a:r>
                <a:rPr kumimoji="0" lang="zh-CN" altLang="en-US" sz="28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猫大学</a:t>
              </a:r>
            </a:p>
          </p:txBody>
        </p:sp>
        <p:sp>
          <p:nvSpPr>
            <p:cNvPr id="153" name="Line 27"/>
            <p:cNvSpPr>
              <a:spLocks noChangeShapeType="1"/>
            </p:cNvSpPr>
            <p:nvPr/>
          </p:nvSpPr>
          <p:spPr bwMode="auto">
            <a:xfrm flipV="1">
              <a:off x="2216150" y="4395788"/>
              <a:ext cx="0" cy="1238250"/>
            </a:xfrm>
            <a:prstGeom prst="line">
              <a:avLst/>
            </a:prstGeom>
            <a:noFill/>
            <a:ln w="12700" cmpd="sng">
              <a:solidFill>
                <a:srgbClr val="808080"/>
              </a:solidFill>
              <a:round/>
              <a:headEnd type="triangle" w="med" len="med"/>
              <a:tailEn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54" name="Freeform 39"/>
            <p:cNvSpPr>
              <a:spLocks/>
            </p:cNvSpPr>
            <p:nvPr/>
          </p:nvSpPr>
          <p:spPr bwMode="auto">
            <a:xfrm>
              <a:off x="1781175" y="493871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2020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155" name="组合 154"/>
          <p:cNvGrpSpPr/>
          <p:nvPr/>
        </p:nvGrpSpPr>
        <p:grpSpPr>
          <a:xfrm>
            <a:off x="7500958" y="2643182"/>
            <a:ext cx="1643074" cy="1643074"/>
            <a:chOff x="7213600" y="3116263"/>
            <a:chExt cx="1962150" cy="1392237"/>
          </a:xfrm>
          <a:solidFill>
            <a:srgbClr val="00B0F0"/>
          </a:solidFill>
          <a:scene3d>
            <a:camera prst="orthographicFront">
              <a:rot lat="0" lon="0" rev="0"/>
            </a:camera>
            <a:lightRig rig="balanced" dir="t">
              <a:rot lat="0" lon="0" rev="8700000"/>
            </a:lightRig>
          </a:scene3d>
        </p:grpSpPr>
        <p:grpSp>
          <p:nvGrpSpPr>
            <p:cNvPr id="156" name="组合 37"/>
            <p:cNvGrpSpPr/>
            <p:nvPr/>
          </p:nvGrpSpPr>
          <p:grpSpPr>
            <a:xfrm>
              <a:off x="7213600" y="3116263"/>
              <a:ext cx="1962150" cy="1392237"/>
              <a:chOff x="7213600" y="3116263"/>
              <a:chExt cx="1962150" cy="1392237"/>
            </a:xfrm>
            <a:grpFill/>
          </p:grpSpPr>
          <p:sp>
            <p:nvSpPr>
              <p:cNvPr id="158" name="Freeform 5"/>
              <p:cNvSpPr>
                <a:spLocks/>
              </p:cNvSpPr>
              <p:nvPr/>
            </p:nvSpPr>
            <p:spPr bwMode="auto">
              <a:xfrm flipH="1">
                <a:off x="8337550" y="414178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59" name="Freeform 14"/>
              <p:cNvSpPr>
                <a:spLocks/>
              </p:cNvSpPr>
              <p:nvPr/>
            </p:nvSpPr>
            <p:spPr bwMode="auto">
              <a:xfrm flipH="1">
                <a:off x="7213600" y="3116263"/>
                <a:ext cx="1119188" cy="139223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60" name="Freeform 15"/>
              <p:cNvSpPr>
                <a:spLocks/>
              </p:cNvSpPr>
              <p:nvPr/>
            </p:nvSpPr>
            <p:spPr bwMode="auto">
              <a:xfrm flipH="1">
                <a:off x="8332788" y="3116263"/>
                <a:ext cx="377825" cy="139223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157" name="WordArt 38"/>
            <p:cNvSpPr>
              <a:spLocks noChangeArrowheads="1" noChangeShapeType="1" noTextEdit="1"/>
            </p:cNvSpPr>
            <p:nvPr/>
          </p:nvSpPr>
          <p:spPr bwMode="auto">
            <a:xfrm>
              <a:off x="7308850" y="4076700"/>
              <a:ext cx="182563" cy="280988"/>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600" kern="0" dirty="0" smtClean="0">
                  <a:solidFill>
                    <a:srgbClr val="0875F8"/>
                  </a:solidFill>
                  <a:latin typeface="微软雅黑" pitchFamily="34" charset="-122"/>
                  <a:ea typeface="微软雅黑" pitchFamily="34" charset="-122"/>
                  <a:cs typeface="Arial"/>
                </a:rPr>
                <a:t>7</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nvGrpSpPr>
          <p:cNvPr id="161" name="组合 160"/>
          <p:cNvGrpSpPr/>
          <p:nvPr/>
        </p:nvGrpSpPr>
        <p:grpSpPr>
          <a:xfrm>
            <a:off x="1000068" y="2786034"/>
            <a:ext cx="1571636" cy="1484473"/>
            <a:chOff x="1343025" y="3198813"/>
            <a:chExt cx="1935163" cy="1252537"/>
          </a:xfrm>
          <a:solidFill>
            <a:srgbClr val="FF9933"/>
          </a:solidFill>
          <a:scene3d>
            <a:camera prst="orthographicFront">
              <a:rot lat="0" lon="0" rev="0"/>
            </a:camera>
            <a:lightRig rig="balanced" dir="t">
              <a:rot lat="0" lon="0" rev="8700000"/>
            </a:lightRig>
          </a:scene3d>
        </p:grpSpPr>
        <p:sp>
          <p:nvSpPr>
            <p:cNvPr id="162" name="Freeform 6"/>
            <p:cNvSpPr>
              <a:spLocks/>
            </p:cNvSpPr>
            <p:nvPr/>
          </p:nvSpPr>
          <p:spPr bwMode="auto">
            <a:xfrm>
              <a:off x="1343025" y="400843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163" name="组合 44"/>
            <p:cNvGrpSpPr/>
            <p:nvPr/>
          </p:nvGrpSpPr>
          <p:grpSpPr>
            <a:xfrm>
              <a:off x="1985963" y="3198813"/>
              <a:ext cx="1292225" cy="1252537"/>
              <a:chOff x="1985963" y="3198813"/>
              <a:chExt cx="1292225" cy="1252537"/>
            </a:xfrm>
            <a:grpFill/>
          </p:grpSpPr>
          <p:sp>
            <p:nvSpPr>
              <p:cNvPr id="164" name="Freeform 10"/>
              <p:cNvSpPr>
                <a:spLocks/>
              </p:cNvSpPr>
              <p:nvPr/>
            </p:nvSpPr>
            <p:spPr bwMode="auto">
              <a:xfrm>
                <a:off x="2195513" y="3213100"/>
                <a:ext cx="1082675" cy="1189038"/>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65" name="Freeform 11"/>
              <p:cNvSpPr>
                <a:spLocks/>
              </p:cNvSpPr>
              <p:nvPr/>
            </p:nvSpPr>
            <p:spPr bwMode="auto">
              <a:xfrm>
                <a:off x="1985963"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66" name="Freeform 32"/>
              <p:cNvSpPr>
                <a:spLocks/>
              </p:cNvSpPr>
              <p:nvPr/>
            </p:nvSpPr>
            <p:spPr bwMode="auto">
              <a:xfrm>
                <a:off x="2124075" y="444976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67" name="WordArt 34"/>
              <p:cNvSpPr>
                <a:spLocks noChangeArrowheads="1" noChangeShapeType="1" noTextEdit="1"/>
              </p:cNvSpPr>
              <p:nvPr/>
            </p:nvSpPr>
            <p:spPr bwMode="auto">
              <a:xfrm>
                <a:off x="2287588" y="401161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rgbClr val="0875F8"/>
                    </a:solidFill>
                    <a:effectLst/>
                    <a:uLnTx/>
                    <a:uFillTx/>
                    <a:latin typeface="微软雅黑" pitchFamily="34" charset="-122"/>
                    <a:ea typeface="微软雅黑" pitchFamily="34" charset="-122"/>
                    <a:cs typeface="Arial"/>
                  </a:rPr>
                  <a:t>2</a:t>
                </a:r>
                <a:endParaRPr kumimoji="0" lang="zh-CN" altLang="en-US" sz="3600" b="0" i="0" u="none" strike="noStrike" kern="0" cap="none" spc="0" normalizeH="0" baseline="0" noProof="0" smtClean="0">
                  <a:ln>
                    <a:noFill/>
                  </a:ln>
                  <a:solidFill>
                    <a:srgbClr val="0875F8"/>
                  </a:solidFill>
                  <a:effectLst/>
                  <a:uLnTx/>
                  <a:uFillTx/>
                  <a:latin typeface="微软雅黑" pitchFamily="34" charset="-122"/>
                  <a:ea typeface="微软雅黑" pitchFamily="34" charset="-122"/>
                  <a:cs typeface="Arial"/>
                </a:endParaRPr>
              </a:p>
            </p:txBody>
          </p:sp>
        </p:grpSp>
      </p:grpSp>
      <p:grpSp>
        <p:nvGrpSpPr>
          <p:cNvPr id="168" name="组合 167"/>
          <p:cNvGrpSpPr/>
          <p:nvPr/>
        </p:nvGrpSpPr>
        <p:grpSpPr>
          <a:xfrm>
            <a:off x="-214346" y="2643158"/>
            <a:ext cx="1714512" cy="1785952"/>
            <a:chOff x="-179388" y="3116261"/>
            <a:chExt cx="2105026" cy="1397002"/>
          </a:xfrm>
          <a:scene3d>
            <a:camera prst="orthographicFront">
              <a:rot lat="0" lon="0" rev="0"/>
            </a:camera>
            <a:lightRig rig="balanced" dir="t">
              <a:rot lat="0" lon="0" rev="8700000"/>
            </a:lightRig>
          </a:scene3d>
        </p:grpSpPr>
        <p:sp>
          <p:nvSpPr>
            <p:cNvPr id="169" name="Freeform 3"/>
            <p:cNvSpPr>
              <a:spLocks/>
            </p:cNvSpPr>
            <p:nvPr/>
          </p:nvSpPr>
          <p:spPr bwMode="auto">
            <a:xfrm>
              <a:off x="-179388" y="4149725"/>
              <a:ext cx="982663" cy="363538"/>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70" name="Freeform 8"/>
            <p:cNvSpPr>
              <a:spLocks/>
            </p:cNvSpPr>
            <p:nvPr/>
          </p:nvSpPr>
          <p:spPr bwMode="auto">
            <a:xfrm>
              <a:off x="806450" y="3116261"/>
              <a:ext cx="1119188" cy="139223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18900000" scaled="1"/>
            </a:grad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71" name="Freeform 9"/>
            <p:cNvSpPr>
              <a:spLocks/>
            </p:cNvSpPr>
            <p:nvPr/>
          </p:nvSpPr>
          <p:spPr bwMode="auto">
            <a:xfrm>
              <a:off x="428625" y="3116263"/>
              <a:ext cx="377825" cy="139223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18900000" scaled="1"/>
            </a:grad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72" name="WordArt 33"/>
            <p:cNvSpPr>
              <a:spLocks noChangeArrowheads="1" noChangeShapeType="1" noTextEdit="1"/>
            </p:cNvSpPr>
            <p:nvPr/>
          </p:nvSpPr>
          <p:spPr bwMode="auto">
            <a:xfrm>
              <a:off x="939800" y="4094163"/>
              <a:ext cx="138113" cy="280987"/>
            </a:xfrm>
            <a:prstGeom prst="rect">
              <a:avLst/>
            </a:prstGeom>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dirty="0">
                  <a:solidFill>
                    <a:srgbClr val="FFFFFF"/>
                  </a:solidFill>
                  <a:latin typeface="微软雅黑" pitchFamily="34" charset="-122"/>
                  <a:ea typeface="微软雅黑" pitchFamily="34" charset="-122"/>
                  <a:cs typeface="Arial"/>
                </a:rPr>
                <a:t>1</a:t>
              </a:r>
              <a:endParaRPr lang="zh-CN" altLang="en-US" sz="3600" dirty="0">
                <a:solidFill>
                  <a:srgbClr val="FFFFFF"/>
                </a:solidFill>
                <a:latin typeface="微软雅黑" pitchFamily="34" charset="-122"/>
                <a:ea typeface="微软雅黑" pitchFamily="34" charset="-122"/>
                <a:cs typeface="Arial"/>
              </a:endParaRPr>
            </a:p>
          </p:txBody>
        </p:sp>
      </p:grpSp>
      <p:grpSp>
        <p:nvGrpSpPr>
          <p:cNvPr id="174" name="组合 7"/>
          <p:cNvGrpSpPr/>
          <p:nvPr/>
        </p:nvGrpSpPr>
        <p:grpSpPr>
          <a:xfrm>
            <a:off x="6715140" y="1117250"/>
            <a:ext cx="2143139" cy="1523933"/>
            <a:chOff x="4777906" y="1836737"/>
            <a:chExt cx="2136432" cy="1541483"/>
          </a:xfrm>
        </p:grpSpPr>
        <p:sp>
          <p:nvSpPr>
            <p:cNvPr id="175" name="Rectangle 24"/>
            <p:cNvSpPr>
              <a:spLocks noChangeArrowheads="1"/>
            </p:cNvSpPr>
            <p:nvPr/>
          </p:nvSpPr>
          <p:spPr bwMode="auto">
            <a:xfrm>
              <a:off x="4777906" y="1836737"/>
              <a:ext cx="2136432" cy="616416"/>
            </a:xfrm>
            <a:prstGeom prst="rect">
              <a:avLst/>
            </a:prstGeom>
            <a:solidFill>
              <a:srgbClr val="00B0F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代理商展示</a:t>
              </a:r>
            </a:p>
          </p:txBody>
        </p:sp>
        <p:sp>
          <p:nvSpPr>
            <p:cNvPr id="176" name="Line 25"/>
            <p:cNvSpPr>
              <a:spLocks noChangeShapeType="1"/>
            </p:cNvSpPr>
            <p:nvPr/>
          </p:nvSpPr>
          <p:spPr bwMode="auto">
            <a:xfrm flipH="1" flipV="1">
              <a:off x="6087997" y="2584465"/>
              <a:ext cx="0" cy="793755"/>
            </a:xfrm>
            <a:prstGeom prst="line">
              <a:avLst/>
            </a:prstGeom>
            <a:noFill/>
            <a:ln w="12700" cmpd="sng">
              <a:solidFill>
                <a:srgbClr val="80808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177" name="组合 176"/>
          <p:cNvGrpSpPr/>
          <p:nvPr/>
        </p:nvGrpSpPr>
        <p:grpSpPr>
          <a:xfrm>
            <a:off x="2059962" y="1428537"/>
            <a:ext cx="2000264" cy="1239834"/>
            <a:chOff x="2059962" y="1428537"/>
            <a:chExt cx="2000264" cy="1239834"/>
          </a:xfrm>
        </p:grpSpPr>
        <p:sp>
          <p:nvSpPr>
            <p:cNvPr id="178" name="Line 23"/>
            <p:cNvSpPr>
              <a:spLocks noChangeShapeType="1"/>
            </p:cNvSpPr>
            <p:nvPr/>
          </p:nvSpPr>
          <p:spPr bwMode="auto">
            <a:xfrm rot="21364208" flipV="1">
              <a:off x="3065714" y="1978279"/>
              <a:ext cx="45719" cy="690092"/>
            </a:xfrm>
            <a:prstGeom prst="line">
              <a:avLst/>
            </a:prstGeom>
            <a:noFill/>
            <a:ln w="12700" cmpd="sng">
              <a:solidFill>
                <a:srgbClr val="80808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79" name="矩形 178"/>
            <p:cNvSpPr/>
            <p:nvPr/>
          </p:nvSpPr>
          <p:spPr>
            <a:xfrm>
              <a:off x="2059962" y="1428537"/>
              <a:ext cx="2000264" cy="500066"/>
            </a:xfrm>
            <a:prstGeom prst="rect">
              <a:avLst/>
            </a:prstGeom>
            <a:solidFill>
              <a:srgbClr val="FD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品牌旗舰店</a:t>
              </a:r>
              <a:endParaRPr lang="zh-CN" altLang="en-US" sz="2800" b="1" dirty="0"/>
            </a:p>
          </p:txBody>
        </p:sp>
      </p:grpSp>
      <p:grpSp>
        <p:nvGrpSpPr>
          <p:cNvPr id="180" name="组合 179"/>
          <p:cNvGrpSpPr/>
          <p:nvPr/>
        </p:nvGrpSpPr>
        <p:grpSpPr>
          <a:xfrm>
            <a:off x="5857852" y="4135329"/>
            <a:ext cx="2000264" cy="1605939"/>
            <a:chOff x="5857852" y="4135329"/>
            <a:chExt cx="2000264" cy="1605939"/>
          </a:xfrm>
        </p:grpSpPr>
        <p:sp>
          <p:nvSpPr>
            <p:cNvPr id="181" name="Line 29"/>
            <p:cNvSpPr>
              <a:spLocks noChangeShapeType="1"/>
            </p:cNvSpPr>
            <p:nvPr/>
          </p:nvSpPr>
          <p:spPr bwMode="auto">
            <a:xfrm flipH="1" flipV="1">
              <a:off x="6624432" y="4135329"/>
              <a:ext cx="0" cy="1026524"/>
            </a:xfrm>
            <a:prstGeom prst="line">
              <a:avLst/>
            </a:prstGeom>
            <a:noFill/>
            <a:ln w="12700" cmpd="sng">
              <a:solidFill>
                <a:srgbClr val="808080"/>
              </a:solidFill>
              <a:round/>
              <a:headEnd type="triangle" w="med" len="med"/>
              <a:tailEn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82" name="矩形 181"/>
            <p:cNvSpPr/>
            <p:nvPr/>
          </p:nvSpPr>
          <p:spPr>
            <a:xfrm>
              <a:off x="5857852" y="5241202"/>
              <a:ext cx="2000264" cy="50006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聚集购</a:t>
              </a:r>
              <a:endParaRPr lang="zh-CN" altLang="en-US" sz="2800" b="1" dirty="0"/>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8"/>
                                        </p:tgtEl>
                                        <p:attrNameLst>
                                          <p:attrName>style.visibility</p:attrName>
                                        </p:attrNameLst>
                                      </p:cBhvr>
                                      <p:to>
                                        <p:strVal val="visible"/>
                                      </p:to>
                                    </p:set>
                                    <p:anim calcmode="lin" valueType="num">
                                      <p:cBhvr additive="base">
                                        <p:cTn id="7" dur="500" fill="hold"/>
                                        <p:tgtEl>
                                          <p:spTgt spid="168"/>
                                        </p:tgtEl>
                                        <p:attrNameLst>
                                          <p:attrName>ppt_x</p:attrName>
                                        </p:attrNameLst>
                                      </p:cBhvr>
                                      <p:tavLst>
                                        <p:tav tm="0">
                                          <p:val>
                                            <p:strVal val="#ppt_x"/>
                                          </p:val>
                                        </p:tav>
                                        <p:tav tm="100000">
                                          <p:val>
                                            <p:strVal val="#ppt_x"/>
                                          </p:val>
                                        </p:tav>
                                      </p:tavLst>
                                    </p:anim>
                                    <p:anim calcmode="lin" valueType="num">
                                      <p:cBhvr additive="base">
                                        <p:cTn id="8" dur="500" fill="hold"/>
                                        <p:tgtEl>
                                          <p:spTgt spid="1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61"/>
                                        </p:tgtEl>
                                        <p:attrNameLst>
                                          <p:attrName>style.visibility</p:attrName>
                                        </p:attrNameLst>
                                      </p:cBhvr>
                                      <p:to>
                                        <p:strVal val="visible"/>
                                      </p:to>
                                    </p:set>
                                    <p:anim calcmode="lin" valueType="num">
                                      <p:cBhvr additive="base">
                                        <p:cTn id="12" dur="500" fill="hold"/>
                                        <p:tgtEl>
                                          <p:spTgt spid="161"/>
                                        </p:tgtEl>
                                        <p:attrNameLst>
                                          <p:attrName>ppt_x</p:attrName>
                                        </p:attrNameLst>
                                      </p:cBhvr>
                                      <p:tavLst>
                                        <p:tav tm="0">
                                          <p:val>
                                            <p:strVal val="#ppt_x"/>
                                          </p:val>
                                        </p:tav>
                                        <p:tav tm="100000">
                                          <p:val>
                                            <p:strVal val="#ppt_x"/>
                                          </p:val>
                                        </p:tav>
                                      </p:tavLst>
                                    </p:anim>
                                    <p:anim calcmode="lin" valueType="num">
                                      <p:cBhvr additive="base">
                                        <p:cTn id="13" dur="500" fill="hold"/>
                                        <p:tgtEl>
                                          <p:spTgt spid="16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5"/>
                                        </p:tgtEl>
                                        <p:attrNameLst>
                                          <p:attrName>style.visibility</p:attrName>
                                        </p:attrNameLst>
                                      </p:cBhvr>
                                      <p:to>
                                        <p:strVal val="visible"/>
                                      </p:to>
                                    </p:set>
                                    <p:anim calcmode="lin" valueType="num">
                                      <p:cBhvr additive="base">
                                        <p:cTn id="17" dur="500" fill="hold"/>
                                        <p:tgtEl>
                                          <p:spTgt spid="135"/>
                                        </p:tgtEl>
                                        <p:attrNameLst>
                                          <p:attrName>ppt_x</p:attrName>
                                        </p:attrNameLst>
                                      </p:cBhvr>
                                      <p:tavLst>
                                        <p:tav tm="0">
                                          <p:val>
                                            <p:strVal val="#ppt_x"/>
                                          </p:val>
                                        </p:tav>
                                        <p:tav tm="100000">
                                          <p:val>
                                            <p:strVal val="#ppt_x"/>
                                          </p:val>
                                        </p:tav>
                                      </p:tavLst>
                                    </p:anim>
                                    <p:anim calcmode="lin" valueType="num">
                                      <p:cBhvr additive="base">
                                        <p:cTn id="18" dur="500" fill="hold"/>
                                        <p:tgtEl>
                                          <p:spTgt spid="13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19"/>
                                        </p:tgtEl>
                                        <p:attrNameLst>
                                          <p:attrName>style.visibility</p:attrName>
                                        </p:attrNameLst>
                                      </p:cBhvr>
                                      <p:to>
                                        <p:strVal val="visible"/>
                                      </p:to>
                                    </p:set>
                                    <p:anim calcmode="lin" valueType="num">
                                      <p:cBhvr additive="base">
                                        <p:cTn id="22" dur="500" fill="hold"/>
                                        <p:tgtEl>
                                          <p:spTgt spid="119"/>
                                        </p:tgtEl>
                                        <p:attrNameLst>
                                          <p:attrName>ppt_x</p:attrName>
                                        </p:attrNameLst>
                                      </p:cBhvr>
                                      <p:tavLst>
                                        <p:tav tm="0">
                                          <p:val>
                                            <p:strVal val="#ppt_x"/>
                                          </p:val>
                                        </p:tav>
                                        <p:tav tm="100000">
                                          <p:val>
                                            <p:strVal val="#ppt_x"/>
                                          </p:val>
                                        </p:tav>
                                      </p:tavLst>
                                    </p:anim>
                                    <p:anim calcmode="lin" valueType="num">
                                      <p:cBhvr additive="base">
                                        <p:cTn id="23" dur="500" fill="hold"/>
                                        <p:tgtEl>
                                          <p:spTgt spid="11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24"/>
                                        </p:tgtEl>
                                        <p:attrNameLst>
                                          <p:attrName>style.visibility</p:attrName>
                                        </p:attrNameLst>
                                      </p:cBhvr>
                                      <p:to>
                                        <p:strVal val="visible"/>
                                      </p:to>
                                    </p:set>
                                    <p:anim calcmode="lin" valueType="num">
                                      <p:cBhvr additive="base">
                                        <p:cTn id="27" dur="500" fill="hold"/>
                                        <p:tgtEl>
                                          <p:spTgt spid="124"/>
                                        </p:tgtEl>
                                        <p:attrNameLst>
                                          <p:attrName>ppt_x</p:attrName>
                                        </p:attrNameLst>
                                      </p:cBhvr>
                                      <p:tavLst>
                                        <p:tav tm="0">
                                          <p:val>
                                            <p:strVal val="#ppt_x"/>
                                          </p:val>
                                        </p:tav>
                                        <p:tav tm="100000">
                                          <p:val>
                                            <p:strVal val="#ppt_x"/>
                                          </p:val>
                                        </p:tav>
                                      </p:tavLst>
                                    </p:anim>
                                    <p:anim calcmode="lin" valueType="num">
                                      <p:cBhvr additive="base">
                                        <p:cTn id="28" dur="500" fill="hold"/>
                                        <p:tgtEl>
                                          <p:spTgt spid="12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30"/>
                                        </p:tgtEl>
                                        <p:attrNameLst>
                                          <p:attrName>style.visibility</p:attrName>
                                        </p:attrNameLst>
                                      </p:cBhvr>
                                      <p:to>
                                        <p:strVal val="visible"/>
                                      </p:to>
                                    </p:set>
                                    <p:anim calcmode="lin" valueType="num">
                                      <p:cBhvr additive="base">
                                        <p:cTn id="32" dur="500" fill="hold"/>
                                        <p:tgtEl>
                                          <p:spTgt spid="130"/>
                                        </p:tgtEl>
                                        <p:attrNameLst>
                                          <p:attrName>ppt_x</p:attrName>
                                        </p:attrNameLst>
                                      </p:cBhvr>
                                      <p:tavLst>
                                        <p:tav tm="0">
                                          <p:val>
                                            <p:strVal val="#ppt_x"/>
                                          </p:val>
                                        </p:tav>
                                        <p:tav tm="100000">
                                          <p:val>
                                            <p:strVal val="#ppt_x"/>
                                          </p:val>
                                        </p:tav>
                                      </p:tavLst>
                                    </p:anim>
                                    <p:anim calcmode="lin" valueType="num">
                                      <p:cBhvr additive="base">
                                        <p:cTn id="33" dur="500" fill="hold"/>
                                        <p:tgtEl>
                                          <p:spTgt spid="13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155"/>
                                        </p:tgtEl>
                                        <p:attrNameLst>
                                          <p:attrName>style.visibility</p:attrName>
                                        </p:attrNameLst>
                                      </p:cBhvr>
                                      <p:to>
                                        <p:strVal val="visible"/>
                                      </p:to>
                                    </p:set>
                                    <p:anim calcmode="lin" valueType="num">
                                      <p:cBhvr additive="base">
                                        <p:cTn id="37" dur="500" fill="hold"/>
                                        <p:tgtEl>
                                          <p:spTgt spid="155"/>
                                        </p:tgtEl>
                                        <p:attrNameLst>
                                          <p:attrName>ppt_x</p:attrName>
                                        </p:attrNameLst>
                                      </p:cBhvr>
                                      <p:tavLst>
                                        <p:tav tm="0">
                                          <p:val>
                                            <p:strVal val="#ppt_x"/>
                                          </p:val>
                                        </p:tav>
                                        <p:tav tm="100000">
                                          <p:val>
                                            <p:strVal val="#ppt_x"/>
                                          </p:val>
                                        </p:tav>
                                      </p:tavLst>
                                    </p:anim>
                                    <p:anim calcmode="lin" valueType="num">
                                      <p:cBhvr additive="base">
                                        <p:cTn id="38" dur="500" fill="hold"/>
                                        <p:tgtEl>
                                          <p:spTgt spid="15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42"/>
                                        </p:tgtEl>
                                        <p:attrNameLst>
                                          <p:attrName>style.visibility</p:attrName>
                                        </p:attrNameLst>
                                      </p:cBhvr>
                                      <p:to>
                                        <p:strVal val="visible"/>
                                      </p:to>
                                    </p:set>
                                    <p:animEffect transition="in" filter="fade">
                                      <p:cBhvr>
                                        <p:cTn id="43" dur="500"/>
                                        <p:tgtEl>
                                          <p:spTgt spid="14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51"/>
                                        </p:tgtEl>
                                        <p:attrNameLst>
                                          <p:attrName>style.visibility</p:attrName>
                                        </p:attrNameLst>
                                      </p:cBhvr>
                                      <p:to>
                                        <p:strVal val="visible"/>
                                      </p:to>
                                    </p:set>
                                    <p:animEffect transition="in" filter="fade">
                                      <p:cBhvr>
                                        <p:cTn id="48" dur="500"/>
                                        <p:tgtEl>
                                          <p:spTgt spid="15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77"/>
                                        </p:tgtEl>
                                        <p:attrNameLst>
                                          <p:attrName>style.visibility</p:attrName>
                                        </p:attrNameLst>
                                      </p:cBhvr>
                                      <p:to>
                                        <p:strVal val="visible"/>
                                      </p:to>
                                    </p:set>
                                    <p:animEffect transition="in" filter="fade">
                                      <p:cBhvr>
                                        <p:cTn id="53" dur="500"/>
                                        <p:tgtEl>
                                          <p:spTgt spid="17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48"/>
                                        </p:tgtEl>
                                        <p:attrNameLst>
                                          <p:attrName>style.visibility</p:attrName>
                                        </p:attrNameLst>
                                      </p:cBhvr>
                                      <p:to>
                                        <p:strVal val="visible"/>
                                      </p:to>
                                    </p:set>
                                    <p:animEffect transition="in" filter="fade">
                                      <p:cBhvr>
                                        <p:cTn id="58" dur="500"/>
                                        <p:tgtEl>
                                          <p:spTgt spid="14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180"/>
                                        </p:tgtEl>
                                        <p:attrNameLst>
                                          <p:attrName>style.visibility</p:attrName>
                                        </p:attrNameLst>
                                      </p:cBhvr>
                                      <p:to>
                                        <p:strVal val="visible"/>
                                      </p:to>
                                    </p:set>
                                    <p:animEffect transition="in" filter="fade">
                                      <p:cBhvr>
                                        <p:cTn id="68" dur="500"/>
                                        <p:tgtEl>
                                          <p:spTgt spid="180"/>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174"/>
                                        </p:tgtEl>
                                        <p:attrNameLst>
                                          <p:attrName>style.visibility</p:attrName>
                                        </p:attrNameLst>
                                      </p:cBhvr>
                                      <p:to>
                                        <p:strVal val="visible"/>
                                      </p:to>
                                    </p:set>
                                    <p:animEffect transition="in" filter="fade">
                                      <p:cBhvr>
                                        <p:cTn id="73"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9146316">
            <a:off x="5494575" y="2890722"/>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产</a:t>
            </a:r>
            <a:endParaRPr lang="en-US" altLang="zh-CN" dirty="0" smtClean="0">
              <a:solidFill>
                <a:schemeClr val="tx1"/>
              </a:solidFill>
            </a:endParaRPr>
          </a:p>
          <a:p>
            <a:pPr algn="ctr"/>
            <a:r>
              <a:rPr lang="zh-CN" altLang="en-US" dirty="0" smtClean="0">
                <a:solidFill>
                  <a:schemeClr val="tx1"/>
                </a:solidFill>
              </a:rPr>
              <a:t>品</a:t>
            </a:r>
            <a:endParaRPr lang="en-US" altLang="zh-CN" dirty="0" smtClean="0">
              <a:solidFill>
                <a:schemeClr val="tx1"/>
              </a:solidFill>
            </a:endParaRPr>
          </a:p>
          <a:p>
            <a:pPr algn="ctr"/>
            <a:r>
              <a:rPr lang="zh-CN" altLang="en-US" dirty="0" smtClean="0">
                <a:solidFill>
                  <a:schemeClr val="tx1"/>
                </a:solidFill>
              </a:rPr>
              <a:t>上</a:t>
            </a:r>
            <a:endParaRPr lang="en-US" altLang="zh-CN" dirty="0" smtClean="0">
              <a:solidFill>
                <a:schemeClr val="tx1"/>
              </a:solidFill>
            </a:endParaRPr>
          </a:p>
          <a:p>
            <a:pPr algn="ctr"/>
            <a:r>
              <a:rPr lang="zh-CN" altLang="en-US" dirty="0" smtClean="0">
                <a:solidFill>
                  <a:schemeClr val="tx1"/>
                </a:solidFill>
              </a:rPr>
              <a:t>架</a:t>
            </a:r>
            <a:endParaRPr lang="zh-CN" altLang="en-US" dirty="0">
              <a:solidFill>
                <a:schemeClr val="tx1"/>
              </a:solidFill>
            </a:endParaRPr>
          </a:p>
        </p:txBody>
      </p:sp>
      <p:sp>
        <p:nvSpPr>
          <p:cNvPr id="4" name="椭圆 3"/>
          <p:cNvSpPr/>
          <p:nvPr/>
        </p:nvSpPr>
        <p:spPr>
          <a:xfrm>
            <a:off x="3973396" y="2222491"/>
            <a:ext cx="1170108" cy="821294"/>
          </a:xfrm>
          <a:prstGeom prst="ellipse">
            <a:avLst/>
          </a:prstGeom>
          <a:solidFill>
            <a:srgbClr val="00B05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O2O</a:t>
            </a:r>
            <a:endParaRPr lang="zh-CN" altLang="en-US" sz="2400" b="1" dirty="0"/>
          </a:p>
        </p:txBody>
      </p:sp>
      <p:sp>
        <p:nvSpPr>
          <p:cNvPr id="5" name="椭圆 4"/>
          <p:cNvSpPr/>
          <p:nvPr/>
        </p:nvSpPr>
        <p:spPr>
          <a:xfrm>
            <a:off x="5582848" y="4465094"/>
            <a:ext cx="1060854" cy="821294"/>
          </a:xfrm>
          <a:prstGeom prst="ellipse">
            <a:avLst/>
          </a:prstGeom>
          <a:solidFill>
            <a:srgbClr val="7030A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线下</a:t>
            </a:r>
            <a:endParaRPr lang="en-US" altLang="zh-CN" sz="1400" b="1" dirty="0" smtClean="0"/>
          </a:p>
          <a:p>
            <a:pPr algn="ctr"/>
            <a:r>
              <a:rPr lang="zh-CN" altLang="en-US" sz="1400" b="1" dirty="0" smtClean="0"/>
              <a:t>服务店</a:t>
            </a:r>
            <a:endParaRPr lang="zh-CN" altLang="en-US" sz="1400" b="1" dirty="0"/>
          </a:p>
        </p:txBody>
      </p:sp>
      <p:sp>
        <p:nvSpPr>
          <p:cNvPr id="6" name="椭圆 5"/>
          <p:cNvSpPr/>
          <p:nvPr/>
        </p:nvSpPr>
        <p:spPr>
          <a:xfrm>
            <a:off x="2632186" y="4433667"/>
            <a:ext cx="938847" cy="821294"/>
          </a:xfrm>
          <a:prstGeom prst="ellipse">
            <a:avLst/>
          </a:prstGeom>
          <a:solidFill>
            <a:srgbClr val="FF00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a:t>
            </a:r>
            <a:endParaRPr lang="zh-CN" altLang="en-US" b="1" dirty="0"/>
          </a:p>
        </p:txBody>
      </p:sp>
      <p:cxnSp>
        <p:nvCxnSpPr>
          <p:cNvPr id="7" name="直接箭头连接符 6"/>
          <p:cNvCxnSpPr>
            <a:endCxn id="4" idx="5"/>
          </p:cNvCxnSpPr>
          <p:nvPr/>
        </p:nvCxnSpPr>
        <p:spPr>
          <a:xfrm rot="16200000" flipV="1">
            <a:off x="4876518" y="3019138"/>
            <a:ext cx="1291309" cy="11000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rot="16200000" flipH="1">
            <a:off x="4750595" y="3178968"/>
            <a:ext cx="1285884" cy="107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rot="19146316">
            <a:off x="5065947" y="3177840"/>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信</a:t>
            </a:r>
            <a:endParaRPr lang="en-US" altLang="zh-CN" dirty="0" smtClean="0">
              <a:solidFill>
                <a:schemeClr val="tx1"/>
              </a:solidFill>
            </a:endParaRPr>
          </a:p>
          <a:p>
            <a:pPr algn="ctr"/>
            <a:r>
              <a:rPr lang="zh-CN" altLang="en-US" dirty="0" smtClean="0">
                <a:solidFill>
                  <a:schemeClr val="tx1"/>
                </a:solidFill>
              </a:rPr>
              <a:t>息反</a:t>
            </a:r>
            <a:endParaRPr lang="en-US" altLang="zh-CN" dirty="0" smtClean="0">
              <a:solidFill>
                <a:schemeClr val="tx1"/>
              </a:solidFill>
            </a:endParaRPr>
          </a:p>
          <a:p>
            <a:pPr algn="ctr"/>
            <a:r>
              <a:rPr lang="zh-CN" altLang="en-US" dirty="0" smtClean="0">
                <a:solidFill>
                  <a:schemeClr val="tx1"/>
                </a:solidFill>
              </a:rPr>
              <a:t>馈</a:t>
            </a:r>
            <a:endParaRPr lang="en-US" altLang="zh-CN" dirty="0" smtClean="0">
              <a:solidFill>
                <a:schemeClr val="tx1"/>
              </a:solidFill>
            </a:endParaRPr>
          </a:p>
        </p:txBody>
      </p:sp>
      <p:cxnSp>
        <p:nvCxnSpPr>
          <p:cNvPr id="10" name="直接箭头连接符 9"/>
          <p:cNvCxnSpPr/>
          <p:nvPr/>
        </p:nvCxnSpPr>
        <p:spPr>
          <a:xfrm rot="5400000">
            <a:off x="3047038" y="3296167"/>
            <a:ext cx="1446981" cy="9422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a:stCxn id="6" idx="0"/>
            <a:endCxn id="4" idx="3"/>
          </p:cNvCxnSpPr>
          <p:nvPr/>
        </p:nvCxnSpPr>
        <p:spPr>
          <a:xfrm rot="5400000" flipH="1" flipV="1">
            <a:off x="2868103" y="3157016"/>
            <a:ext cx="1510158" cy="1043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1923745">
            <a:off x="3296904" y="2925135"/>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咨询购买</a:t>
            </a:r>
            <a:endParaRPr lang="en-US" altLang="zh-CN" dirty="0" smtClean="0">
              <a:solidFill>
                <a:schemeClr val="tx1"/>
              </a:solidFill>
            </a:endParaRPr>
          </a:p>
        </p:txBody>
      </p:sp>
      <p:sp>
        <p:nvSpPr>
          <p:cNvPr id="13" name="矩形 12"/>
          <p:cNvSpPr/>
          <p:nvPr/>
        </p:nvSpPr>
        <p:spPr>
          <a:xfrm rot="1923745">
            <a:off x="3778101" y="3210508"/>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促</a:t>
            </a:r>
            <a:endParaRPr lang="en-US" altLang="zh-CN" dirty="0" smtClean="0">
              <a:solidFill>
                <a:schemeClr val="tx1"/>
              </a:solidFill>
              <a:latin typeface="+mn-ea"/>
            </a:endParaRPr>
          </a:p>
          <a:p>
            <a:pPr algn="ctr"/>
            <a:r>
              <a:rPr lang="zh-CN" altLang="en-US" dirty="0" smtClean="0">
                <a:solidFill>
                  <a:schemeClr val="tx1"/>
                </a:solidFill>
                <a:latin typeface="+mn-ea"/>
              </a:rPr>
              <a:t>销</a:t>
            </a:r>
            <a:endParaRPr lang="en-US" altLang="zh-CN" dirty="0" smtClean="0">
              <a:solidFill>
                <a:schemeClr val="tx1"/>
              </a:solidFill>
              <a:latin typeface="+mn-ea"/>
            </a:endParaRPr>
          </a:p>
          <a:p>
            <a:pPr algn="ctr"/>
            <a:r>
              <a:rPr lang="zh-CN" altLang="en-US" dirty="0" smtClean="0">
                <a:solidFill>
                  <a:schemeClr val="tx1"/>
                </a:solidFill>
                <a:latin typeface="+mn-ea"/>
              </a:rPr>
              <a:t>团购</a:t>
            </a:r>
            <a:endParaRPr lang="en-US" altLang="zh-CN" dirty="0" smtClean="0">
              <a:solidFill>
                <a:schemeClr val="tx1"/>
              </a:solidFill>
              <a:latin typeface="+mn-ea"/>
            </a:endParaRPr>
          </a:p>
        </p:txBody>
      </p:sp>
      <p:cxnSp>
        <p:nvCxnSpPr>
          <p:cNvPr id="14" name="直接箭头连接符 13"/>
          <p:cNvCxnSpPr/>
          <p:nvPr/>
        </p:nvCxnSpPr>
        <p:spPr>
          <a:xfrm flipV="1">
            <a:off x="3642471" y="4714884"/>
            <a:ext cx="1858223" cy="30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rot="10800000" flipV="1">
            <a:off x="3643307" y="4929196"/>
            <a:ext cx="186259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638093" y="5046096"/>
            <a:ext cx="2098900" cy="272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现场勘察签订合同</a:t>
            </a:r>
            <a:endParaRPr lang="zh-CN" altLang="en-US" sz="1600" dirty="0">
              <a:solidFill>
                <a:schemeClr val="tx1"/>
              </a:solidFill>
            </a:endParaRPr>
          </a:p>
        </p:txBody>
      </p:sp>
      <p:sp>
        <p:nvSpPr>
          <p:cNvPr id="17" name="矩形 16"/>
          <p:cNvSpPr/>
          <p:nvPr/>
        </p:nvSpPr>
        <p:spPr>
          <a:xfrm>
            <a:off x="3638094" y="4286256"/>
            <a:ext cx="1810634" cy="3158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上门咨询体验</a:t>
            </a:r>
            <a:endParaRPr lang="zh-CN" altLang="en-US" dirty="0">
              <a:solidFill>
                <a:schemeClr val="tx1"/>
              </a:solidFill>
              <a:latin typeface="+mn-ea"/>
            </a:endParaRPr>
          </a:p>
        </p:txBody>
      </p:sp>
      <p:sp>
        <p:nvSpPr>
          <p:cNvPr id="18" name="椭圆 17"/>
          <p:cNvSpPr/>
          <p:nvPr/>
        </p:nvSpPr>
        <p:spPr>
          <a:xfrm>
            <a:off x="7101638" y="2910413"/>
            <a:ext cx="1318855" cy="894298"/>
          </a:xfrm>
          <a:prstGeom prst="ellipse">
            <a:avLst/>
          </a:prstGeom>
          <a:solidFill>
            <a:srgbClr val="0066FF"/>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B2B</a:t>
            </a:r>
            <a:endParaRPr lang="zh-CN" altLang="en-US" sz="2800" dirty="0"/>
          </a:p>
        </p:txBody>
      </p:sp>
      <p:sp>
        <p:nvSpPr>
          <p:cNvPr id="19" name="椭圆 18"/>
          <p:cNvSpPr/>
          <p:nvPr/>
        </p:nvSpPr>
        <p:spPr>
          <a:xfrm>
            <a:off x="642910" y="2786058"/>
            <a:ext cx="1245586" cy="894298"/>
          </a:xfrm>
          <a:prstGeom prst="ellipse">
            <a:avLst/>
          </a:prstGeom>
          <a:solidFill>
            <a:srgbClr val="FF99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APP</a:t>
            </a:r>
            <a:endParaRPr lang="zh-CN" altLang="en-US" sz="2800" dirty="0"/>
          </a:p>
        </p:txBody>
      </p:sp>
      <p:cxnSp>
        <p:nvCxnSpPr>
          <p:cNvPr id="20" name="直接箭头连接符 19"/>
          <p:cNvCxnSpPr>
            <a:stCxn id="18" idx="4"/>
          </p:cNvCxnSpPr>
          <p:nvPr/>
        </p:nvCxnSpPr>
        <p:spPr>
          <a:xfrm rot="5400000">
            <a:off x="6747299" y="3558240"/>
            <a:ext cx="767297" cy="126023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1285852" y="3714752"/>
            <a:ext cx="1428760" cy="78581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3143208" y="2786034"/>
            <a:ext cx="1785950" cy="1303372"/>
            <a:chOff x="2638425" y="3252788"/>
            <a:chExt cx="1868488" cy="1081087"/>
          </a:xfrm>
          <a:solidFill>
            <a:srgbClr val="00B050"/>
          </a:solidFill>
          <a:scene3d>
            <a:camera prst="orthographicFront">
              <a:rot lat="0" lon="0" rev="0"/>
            </a:camera>
            <a:lightRig rig="balanced" dir="t">
              <a:rot lat="0" lon="0" rev="8700000"/>
            </a:lightRig>
          </a:scene3d>
        </p:grpSpPr>
        <p:sp>
          <p:nvSpPr>
            <p:cNvPr id="23" name="Freeform 7"/>
            <p:cNvSpPr>
              <a:spLocks/>
            </p:cNvSpPr>
            <p:nvPr/>
          </p:nvSpPr>
          <p:spPr bwMode="auto">
            <a:xfrm>
              <a:off x="2638425" y="4087813"/>
              <a:ext cx="885825" cy="236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4" name="Freeform 12"/>
            <p:cNvSpPr>
              <a:spLocks/>
            </p:cNvSpPr>
            <p:nvPr/>
          </p:nvSpPr>
          <p:spPr bwMode="auto">
            <a:xfrm>
              <a:off x="3490913" y="3252788"/>
              <a:ext cx="1016000" cy="108108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5" name="Freeform 13"/>
            <p:cNvSpPr>
              <a:spLocks/>
            </p:cNvSpPr>
            <p:nvPr/>
          </p:nvSpPr>
          <p:spPr bwMode="auto">
            <a:xfrm>
              <a:off x="3414713" y="3252788"/>
              <a:ext cx="76200" cy="108108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6" name="WordArt 35"/>
            <p:cNvSpPr>
              <a:spLocks noChangeArrowheads="1" noChangeShapeType="1" noTextEdit="1"/>
            </p:cNvSpPr>
            <p:nvPr/>
          </p:nvSpPr>
          <p:spPr bwMode="auto">
            <a:xfrm>
              <a:off x="3575050" y="400526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600" kern="0" dirty="0" smtClean="0">
                  <a:solidFill>
                    <a:srgbClr val="0875F8"/>
                  </a:solidFill>
                  <a:latin typeface="微软雅黑" pitchFamily="34" charset="-122"/>
                  <a:ea typeface="微软雅黑" pitchFamily="34" charset="-122"/>
                  <a:cs typeface="Arial"/>
                </a:rPr>
                <a:t>4</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nvGrpSpPr>
          <p:cNvPr id="27" name="组合 26"/>
          <p:cNvGrpSpPr/>
          <p:nvPr/>
        </p:nvGrpSpPr>
        <p:grpSpPr>
          <a:xfrm>
            <a:off x="5072034" y="2786034"/>
            <a:ext cx="1785950" cy="1303372"/>
            <a:chOff x="4632325" y="3252788"/>
            <a:chExt cx="1876425" cy="1081087"/>
          </a:xfrm>
          <a:solidFill>
            <a:srgbClr val="FFC000"/>
          </a:solidFill>
          <a:scene3d>
            <a:camera prst="orthographicFront">
              <a:rot lat="0" lon="0" rev="0"/>
            </a:camera>
            <a:lightRig rig="balanced" dir="t">
              <a:rot lat="0" lon="0" rev="8700000"/>
            </a:lightRig>
          </a:scene3d>
        </p:grpSpPr>
        <p:grpSp>
          <p:nvGrpSpPr>
            <p:cNvPr id="28" name="组合 26"/>
            <p:cNvGrpSpPr/>
            <p:nvPr/>
          </p:nvGrpSpPr>
          <p:grpSpPr>
            <a:xfrm>
              <a:off x="4632325" y="3252788"/>
              <a:ext cx="1092200" cy="1081087"/>
              <a:chOff x="4632325" y="3252788"/>
              <a:chExt cx="1092200" cy="1081087"/>
            </a:xfrm>
            <a:grpFill/>
          </p:grpSpPr>
          <p:sp>
            <p:nvSpPr>
              <p:cNvPr id="30" name="Freeform 18"/>
              <p:cNvSpPr>
                <a:spLocks/>
              </p:cNvSpPr>
              <p:nvPr/>
            </p:nvSpPr>
            <p:spPr bwMode="auto">
              <a:xfrm flipH="1">
                <a:off x="4632325" y="3252788"/>
                <a:ext cx="1016000" cy="1081087"/>
              </a:xfrm>
              <a:custGeom>
                <a:avLst/>
                <a:gdLst>
                  <a:gd name="T0" fmla="*/ 913 w 913"/>
                  <a:gd name="T1" fmla="*/ 958 h 972"/>
                  <a:gd name="T2" fmla="*/ 0 w 913"/>
                  <a:gd name="T3" fmla="*/ 972 h 972"/>
                  <a:gd name="T4" fmla="*/ 0 w 913"/>
                  <a:gd name="T5" fmla="*/ 0 h 972"/>
                  <a:gd name="T6" fmla="*/ 913 w 913"/>
                  <a:gd name="T7" fmla="*/ 6 h 972"/>
                  <a:gd name="T8" fmla="*/ 913 w 913"/>
                  <a:gd name="T9" fmla="*/ 958 h 972"/>
                  <a:gd name="T10" fmla="*/ 0 w 913"/>
                  <a:gd name="T11" fmla="*/ 0 h 972"/>
                  <a:gd name="T12" fmla="*/ 913 w 913"/>
                  <a:gd name="T13" fmla="*/ 972 h 972"/>
                </a:gdLst>
                <a:ahLst/>
                <a:cxnLst>
                  <a:cxn ang="0">
                    <a:pos x="T0" y="T1"/>
                  </a:cxn>
                  <a:cxn ang="0">
                    <a:pos x="T2" y="T3"/>
                  </a:cxn>
                  <a:cxn ang="0">
                    <a:pos x="T4" y="T5"/>
                  </a:cxn>
                  <a:cxn ang="0">
                    <a:pos x="T6" y="T7"/>
                  </a:cxn>
                  <a:cxn ang="0">
                    <a:pos x="T8" y="T9"/>
                  </a:cxn>
                </a:cxnLst>
                <a:rect l="T10" t="T11" r="T12" b="T13"/>
                <a:pathLst>
                  <a:path w="913" h="972">
                    <a:moveTo>
                      <a:pt x="913" y="958"/>
                    </a:moveTo>
                    <a:lnTo>
                      <a:pt x="0" y="972"/>
                    </a:lnTo>
                    <a:lnTo>
                      <a:pt x="0" y="0"/>
                    </a:lnTo>
                    <a:lnTo>
                      <a:pt x="913" y="6"/>
                    </a:lnTo>
                    <a:lnTo>
                      <a:pt x="913" y="95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1" name="Freeform 19"/>
              <p:cNvSpPr>
                <a:spLocks/>
              </p:cNvSpPr>
              <p:nvPr/>
            </p:nvSpPr>
            <p:spPr bwMode="auto">
              <a:xfrm flipH="1">
                <a:off x="5648325" y="3252788"/>
                <a:ext cx="76200" cy="1081087"/>
              </a:xfrm>
              <a:custGeom>
                <a:avLst/>
                <a:gdLst>
                  <a:gd name="T0" fmla="*/ 0 w 69"/>
                  <a:gd name="T1" fmla="*/ 87 h 972"/>
                  <a:gd name="T2" fmla="*/ 0 w 69"/>
                  <a:gd name="T3" fmla="*/ 906 h 972"/>
                  <a:gd name="T4" fmla="*/ 69 w 69"/>
                  <a:gd name="T5" fmla="*/ 972 h 972"/>
                  <a:gd name="T6" fmla="*/ 69 w 69"/>
                  <a:gd name="T7" fmla="*/ 0 h 972"/>
                  <a:gd name="T8" fmla="*/ 0 w 69"/>
                  <a:gd name="T9" fmla="*/ 87 h 972"/>
                  <a:gd name="T10" fmla="*/ 0 w 69"/>
                  <a:gd name="T11" fmla="*/ 0 h 972"/>
                  <a:gd name="T12" fmla="*/ 69 w 69"/>
                  <a:gd name="T13" fmla="*/ 972 h 972"/>
                </a:gdLst>
                <a:ahLst/>
                <a:cxnLst>
                  <a:cxn ang="0">
                    <a:pos x="T0" y="T1"/>
                  </a:cxn>
                  <a:cxn ang="0">
                    <a:pos x="T2" y="T3"/>
                  </a:cxn>
                  <a:cxn ang="0">
                    <a:pos x="T4" y="T5"/>
                  </a:cxn>
                  <a:cxn ang="0">
                    <a:pos x="T6" y="T7"/>
                  </a:cxn>
                  <a:cxn ang="0">
                    <a:pos x="T8" y="T9"/>
                  </a:cxn>
                </a:cxnLst>
                <a:rect l="T10" t="T11" r="T12" b="T13"/>
                <a:pathLst>
                  <a:path w="69" h="972">
                    <a:moveTo>
                      <a:pt x="0" y="87"/>
                    </a:moveTo>
                    <a:lnTo>
                      <a:pt x="0" y="906"/>
                    </a:lnTo>
                    <a:lnTo>
                      <a:pt x="69" y="972"/>
                    </a:lnTo>
                    <a:lnTo>
                      <a:pt x="69" y="0"/>
                    </a:lnTo>
                    <a:lnTo>
                      <a:pt x="0" y="87"/>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2" name="WordArt 36"/>
              <p:cNvSpPr>
                <a:spLocks noChangeArrowheads="1" noChangeShapeType="1" noTextEdit="1"/>
              </p:cNvSpPr>
              <p:nvPr/>
            </p:nvSpPr>
            <p:spPr bwMode="auto">
              <a:xfrm>
                <a:off x="4711700" y="400526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600" kern="0" dirty="0" smtClean="0">
                    <a:solidFill>
                      <a:srgbClr val="0875F8"/>
                    </a:solidFill>
                    <a:latin typeface="微软雅黑" pitchFamily="34" charset="-122"/>
                    <a:ea typeface="微软雅黑" pitchFamily="34" charset="-122"/>
                    <a:cs typeface="Arial"/>
                  </a:rPr>
                  <a:t>5</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sp>
          <p:nvSpPr>
            <p:cNvPr id="29" name="Freeform 2"/>
            <p:cNvSpPr>
              <a:spLocks/>
            </p:cNvSpPr>
            <p:nvPr/>
          </p:nvSpPr>
          <p:spPr bwMode="auto">
            <a:xfrm flipH="1">
              <a:off x="5632450" y="4087813"/>
              <a:ext cx="876300" cy="236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33" name="组合 32"/>
          <p:cNvGrpSpPr/>
          <p:nvPr/>
        </p:nvGrpSpPr>
        <p:grpSpPr>
          <a:xfrm>
            <a:off x="6286480" y="2714596"/>
            <a:ext cx="1714512" cy="1420733"/>
            <a:chOff x="5851525" y="3198813"/>
            <a:chExt cx="1933575" cy="1195387"/>
          </a:xfrm>
          <a:solidFill>
            <a:srgbClr val="7030A0"/>
          </a:solidFill>
          <a:scene3d>
            <a:camera prst="orthographicFront">
              <a:rot lat="0" lon="0" rev="0"/>
            </a:camera>
            <a:lightRig rig="balanced" dir="t">
              <a:rot lat="0" lon="0" rev="8700000"/>
            </a:lightRig>
          </a:scene3d>
        </p:grpSpPr>
        <p:sp>
          <p:nvSpPr>
            <p:cNvPr id="34" name="Freeform 4"/>
            <p:cNvSpPr>
              <a:spLocks/>
            </p:cNvSpPr>
            <p:nvPr/>
          </p:nvSpPr>
          <p:spPr bwMode="auto">
            <a:xfrm flipH="1">
              <a:off x="6921500" y="4005263"/>
              <a:ext cx="863600" cy="3889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5" name="Freeform 16"/>
            <p:cNvSpPr>
              <a:spLocks/>
            </p:cNvSpPr>
            <p:nvPr/>
          </p:nvSpPr>
          <p:spPr bwMode="auto">
            <a:xfrm flipH="1">
              <a:off x="5851525" y="3198813"/>
              <a:ext cx="1082675" cy="1189037"/>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6" name="Freeform 17"/>
            <p:cNvSpPr>
              <a:spLocks/>
            </p:cNvSpPr>
            <p:nvPr/>
          </p:nvSpPr>
          <p:spPr bwMode="auto">
            <a:xfrm flipH="1">
              <a:off x="6934200"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7" name="WordArt 37"/>
            <p:cNvSpPr>
              <a:spLocks noChangeArrowheads="1" noChangeShapeType="1" noTextEdit="1"/>
            </p:cNvSpPr>
            <p:nvPr/>
          </p:nvSpPr>
          <p:spPr bwMode="auto">
            <a:xfrm>
              <a:off x="5940425" y="401161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rPr>
                <a:t>6</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nvGrpSpPr>
          <p:cNvPr id="38" name="组合 37"/>
          <p:cNvGrpSpPr/>
          <p:nvPr/>
        </p:nvGrpSpPr>
        <p:grpSpPr>
          <a:xfrm>
            <a:off x="2143076" y="2786034"/>
            <a:ext cx="1571636" cy="1431389"/>
            <a:chOff x="1343025" y="3196388"/>
            <a:chExt cx="1935163" cy="1254962"/>
          </a:xfrm>
          <a:solidFill>
            <a:srgbClr val="FD3535"/>
          </a:solidFill>
          <a:scene3d>
            <a:camera prst="orthographicFront">
              <a:rot lat="0" lon="0" rev="0"/>
            </a:camera>
            <a:lightRig rig="balanced" dir="t">
              <a:rot lat="0" lon="0" rev="8700000"/>
            </a:lightRig>
          </a:scene3d>
        </p:grpSpPr>
        <p:sp>
          <p:nvSpPr>
            <p:cNvPr id="39" name="Freeform 6"/>
            <p:cNvSpPr>
              <a:spLocks/>
            </p:cNvSpPr>
            <p:nvPr/>
          </p:nvSpPr>
          <p:spPr bwMode="auto">
            <a:xfrm>
              <a:off x="1343025" y="400843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40" name="组合 44"/>
            <p:cNvGrpSpPr/>
            <p:nvPr/>
          </p:nvGrpSpPr>
          <p:grpSpPr>
            <a:xfrm>
              <a:off x="1985963" y="3196388"/>
              <a:ext cx="1292225" cy="1254962"/>
              <a:chOff x="1985963" y="3196388"/>
              <a:chExt cx="1292225" cy="1254962"/>
            </a:xfrm>
            <a:grpFill/>
          </p:grpSpPr>
          <p:sp>
            <p:nvSpPr>
              <p:cNvPr id="41" name="Freeform 10"/>
              <p:cNvSpPr>
                <a:spLocks/>
              </p:cNvSpPr>
              <p:nvPr/>
            </p:nvSpPr>
            <p:spPr bwMode="auto">
              <a:xfrm>
                <a:off x="2195513" y="3196388"/>
                <a:ext cx="1082675" cy="1189038"/>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2" name="Freeform 11"/>
              <p:cNvSpPr>
                <a:spLocks/>
              </p:cNvSpPr>
              <p:nvPr/>
            </p:nvSpPr>
            <p:spPr bwMode="auto">
              <a:xfrm>
                <a:off x="1985963"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3" name="Freeform 32"/>
              <p:cNvSpPr>
                <a:spLocks/>
              </p:cNvSpPr>
              <p:nvPr/>
            </p:nvSpPr>
            <p:spPr bwMode="auto">
              <a:xfrm>
                <a:off x="2124075" y="444976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4" name="WordArt 34"/>
              <p:cNvSpPr>
                <a:spLocks noChangeArrowheads="1" noChangeShapeType="1" noTextEdit="1"/>
              </p:cNvSpPr>
              <p:nvPr/>
            </p:nvSpPr>
            <p:spPr bwMode="auto">
              <a:xfrm>
                <a:off x="2287588" y="401161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rPr>
                  <a:t>3</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grpSp>
        <p:nvGrpSpPr>
          <p:cNvPr id="45" name="组合 44"/>
          <p:cNvGrpSpPr/>
          <p:nvPr/>
        </p:nvGrpSpPr>
        <p:grpSpPr>
          <a:xfrm>
            <a:off x="214282" y="1357275"/>
            <a:ext cx="1643106" cy="1660210"/>
            <a:chOff x="-136497" y="1360485"/>
            <a:chExt cx="1643106" cy="1844678"/>
          </a:xfrm>
        </p:grpSpPr>
        <p:sp>
          <p:nvSpPr>
            <p:cNvPr id="46" name="Rectangle 20"/>
            <p:cNvSpPr>
              <a:spLocks noChangeArrowheads="1"/>
            </p:cNvSpPr>
            <p:nvPr/>
          </p:nvSpPr>
          <p:spPr bwMode="auto">
            <a:xfrm>
              <a:off x="-136497" y="1360485"/>
              <a:ext cx="1643106" cy="600806"/>
            </a:xfrm>
            <a:prstGeom prst="rect">
              <a:avLst/>
            </a:prstGeom>
            <a:solidFill>
              <a:srgbClr val="0066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chemeClr val="bg1"/>
                  </a:solidFill>
                  <a:effectLst/>
                  <a:uLnTx/>
                  <a:uFillTx/>
                  <a:latin typeface="+mn-ea"/>
                  <a:ea typeface="+mn-ea"/>
                </a:rPr>
                <a:t>家居常识</a:t>
              </a:r>
            </a:p>
          </p:txBody>
        </p:sp>
        <p:sp>
          <p:nvSpPr>
            <p:cNvPr id="47" name="Line 21"/>
            <p:cNvSpPr>
              <a:spLocks noChangeShapeType="1"/>
            </p:cNvSpPr>
            <p:nvPr/>
          </p:nvSpPr>
          <p:spPr bwMode="auto">
            <a:xfrm flipV="1">
              <a:off x="452438" y="2011363"/>
              <a:ext cx="0" cy="1193800"/>
            </a:xfrm>
            <a:prstGeom prst="line">
              <a:avLst/>
            </a:prstGeom>
            <a:noFill/>
            <a:ln w="12700" cmpd="sng">
              <a:solidFill>
                <a:srgbClr val="0875F8"/>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48" name="组合 7"/>
          <p:cNvGrpSpPr/>
          <p:nvPr/>
        </p:nvGrpSpPr>
        <p:grpSpPr>
          <a:xfrm>
            <a:off x="4571984" y="1117249"/>
            <a:ext cx="1833546" cy="1668785"/>
            <a:chOff x="5010160" y="1360483"/>
            <a:chExt cx="1833546" cy="1854205"/>
          </a:xfrm>
        </p:grpSpPr>
        <p:sp>
          <p:nvSpPr>
            <p:cNvPr id="49" name="Rectangle 24"/>
            <p:cNvSpPr>
              <a:spLocks noChangeArrowheads="1"/>
            </p:cNvSpPr>
            <p:nvPr/>
          </p:nvSpPr>
          <p:spPr bwMode="auto">
            <a:xfrm>
              <a:off x="5010160" y="1360483"/>
              <a:ext cx="1833546" cy="677109"/>
            </a:xfrm>
            <a:prstGeom prst="rect">
              <a:avLst/>
            </a:prstGeom>
            <a:solidFill>
              <a:srgbClr val="FFFF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effectLst/>
                  <a:uLnTx/>
                  <a:uFillTx/>
                  <a:latin typeface="+mn-ea"/>
                  <a:ea typeface="+mn-ea"/>
                </a:rPr>
                <a:t>生活助手</a:t>
              </a:r>
            </a:p>
          </p:txBody>
        </p:sp>
        <p:sp>
          <p:nvSpPr>
            <p:cNvPr id="50" name="Line 25"/>
            <p:cNvSpPr>
              <a:spLocks noChangeShapeType="1"/>
            </p:cNvSpPr>
            <p:nvPr/>
          </p:nvSpPr>
          <p:spPr bwMode="auto">
            <a:xfrm flipV="1">
              <a:off x="5867400" y="2020888"/>
              <a:ext cx="0" cy="1193800"/>
            </a:xfrm>
            <a:prstGeom prst="line">
              <a:avLst/>
            </a:prstGeom>
            <a:noFill/>
            <a:ln w="12700" cmpd="sng">
              <a:solidFill>
                <a:srgbClr val="80808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51" name="组合 10"/>
          <p:cNvGrpSpPr/>
          <p:nvPr/>
        </p:nvGrpSpPr>
        <p:grpSpPr>
          <a:xfrm>
            <a:off x="3643274" y="4214794"/>
            <a:ext cx="1905000" cy="1775366"/>
            <a:chOff x="3286116" y="4323744"/>
            <a:chExt cx="1905000" cy="1972628"/>
          </a:xfrm>
        </p:grpSpPr>
        <p:sp>
          <p:nvSpPr>
            <p:cNvPr id="52" name="Rectangle 28"/>
            <p:cNvSpPr>
              <a:spLocks noChangeArrowheads="1"/>
            </p:cNvSpPr>
            <p:nvPr/>
          </p:nvSpPr>
          <p:spPr bwMode="auto">
            <a:xfrm>
              <a:off x="3286116" y="5673125"/>
              <a:ext cx="1905000" cy="623247"/>
            </a:xfrm>
            <a:prstGeom prst="rect">
              <a:avLst/>
            </a:prstGeom>
            <a:solidFill>
              <a:srgbClr val="00B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rPr>
                <a:t> </a:t>
              </a:r>
              <a:r>
                <a:rPr kumimoji="0" lang="zh-CN" altLang="en-US" sz="2800" b="1" i="0" u="none" strike="noStrike" kern="0" cap="none" spc="0" normalizeH="0" baseline="0" noProof="0" dirty="0" smtClean="0">
                  <a:ln>
                    <a:noFill/>
                  </a:ln>
                  <a:solidFill>
                    <a:schemeClr val="bg1"/>
                  </a:solidFill>
                  <a:effectLst/>
                  <a:uLnTx/>
                  <a:uFillTx/>
                  <a:latin typeface="+mn-ea"/>
                  <a:ea typeface="+mn-ea"/>
                </a:rPr>
                <a:t>智能控制</a:t>
              </a:r>
            </a:p>
          </p:txBody>
        </p:sp>
        <p:sp>
          <p:nvSpPr>
            <p:cNvPr id="53" name="Line 29"/>
            <p:cNvSpPr>
              <a:spLocks noChangeShapeType="1"/>
            </p:cNvSpPr>
            <p:nvPr/>
          </p:nvSpPr>
          <p:spPr bwMode="auto">
            <a:xfrm flipV="1">
              <a:off x="4143372" y="4323744"/>
              <a:ext cx="0" cy="1338262"/>
            </a:xfrm>
            <a:prstGeom prst="line">
              <a:avLst/>
            </a:prstGeom>
            <a:noFill/>
            <a:ln w="12700" cmpd="sng">
              <a:solidFill>
                <a:srgbClr val="808080"/>
              </a:solidFill>
              <a:round/>
              <a:headEnd type="triangle" w="med" len="med"/>
              <a:tailEn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54" name="组合 21"/>
          <p:cNvGrpSpPr/>
          <p:nvPr/>
        </p:nvGrpSpPr>
        <p:grpSpPr>
          <a:xfrm>
            <a:off x="1214414" y="4286233"/>
            <a:ext cx="1643074" cy="1752405"/>
            <a:chOff x="1495455" y="4395788"/>
            <a:chExt cx="1643074" cy="1947117"/>
          </a:xfrm>
        </p:grpSpPr>
        <p:sp>
          <p:nvSpPr>
            <p:cNvPr id="55" name="Rectangle 26"/>
            <p:cNvSpPr>
              <a:spLocks noChangeArrowheads="1"/>
            </p:cNvSpPr>
            <p:nvPr/>
          </p:nvSpPr>
          <p:spPr bwMode="auto">
            <a:xfrm>
              <a:off x="1495455" y="5665796"/>
              <a:ext cx="1643074" cy="677109"/>
            </a:xfrm>
            <a:prstGeom prst="rect">
              <a:avLst/>
            </a:prstGeom>
            <a:solidFill>
              <a:srgbClr val="FFC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chemeClr val="bg1"/>
                  </a:solidFill>
                  <a:effectLst/>
                  <a:uLnTx/>
                  <a:uFillTx/>
                  <a:latin typeface="+mn-ea"/>
                  <a:ea typeface="+mn-ea"/>
                </a:rPr>
                <a:t>在线监理</a:t>
              </a:r>
            </a:p>
          </p:txBody>
        </p:sp>
        <p:sp>
          <p:nvSpPr>
            <p:cNvPr id="56" name="Line 27"/>
            <p:cNvSpPr>
              <a:spLocks noChangeShapeType="1"/>
            </p:cNvSpPr>
            <p:nvPr/>
          </p:nvSpPr>
          <p:spPr bwMode="auto">
            <a:xfrm flipV="1">
              <a:off x="2216150" y="4395788"/>
              <a:ext cx="0" cy="1238250"/>
            </a:xfrm>
            <a:prstGeom prst="line">
              <a:avLst/>
            </a:prstGeom>
            <a:noFill/>
            <a:ln w="12700" cmpd="sng">
              <a:solidFill>
                <a:srgbClr val="808080"/>
              </a:solidFill>
              <a:round/>
              <a:headEnd type="triangle" w="med" len="med"/>
              <a:tailEn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7" name="Freeform 39"/>
            <p:cNvSpPr>
              <a:spLocks/>
            </p:cNvSpPr>
            <p:nvPr/>
          </p:nvSpPr>
          <p:spPr bwMode="auto">
            <a:xfrm>
              <a:off x="1781175" y="493871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solidFill>
              <a:srgbClr val="02020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58" name="组合 57"/>
          <p:cNvGrpSpPr/>
          <p:nvPr/>
        </p:nvGrpSpPr>
        <p:grpSpPr>
          <a:xfrm>
            <a:off x="7500958" y="2643182"/>
            <a:ext cx="1643074" cy="1643074"/>
            <a:chOff x="7213600" y="3116263"/>
            <a:chExt cx="1962150" cy="1392237"/>
          </a:xfrm>
          <a:solidFill>
            <a:srgbClr val="00B0F0"/>
          </a:solidFill>
          <a:scene3d>
            <a:camera prst="orthographicFront">
              <a:rot lat="0" lon="0" rev="0"/>
            </a:camera>
            <a:lightRig rig="balanced" dir="t">
              <a:rot lat="0" lon="0" rev="8700000"/>
            </a:lightRig>
          </a:scene3d>
        </p:grpSpPr>
        <p:grpSp>
          <p:nvGrpSpPr>
            <p:cNvPr id="59" name="组合 37"/>
            <p:cNvGrpSpPr/>
            <p:nvPr/>
          </p:nvGrpSpPr>
          <p:grpSpPr>
            <a:xfrm>
              <a:off x="7213600" y="3116263"/>
              <a:ext cx="1962150" cy="1392237"/>
              <a:chOff x="7213600" y="3116263"/>
              <a:chExt cx="1962150" cy="1392237"/>
            </a:xfrm>
            <a:grpFill/>
          </p:grpSpPr>
          <p:sp>
            <p:nvSpPr>
              <p:cNvPr id="61" name="Freeform 5"/>
              <p:cNvSpPr>
                <a:spLocks/>
              </p:cNvSpPr>
              <p:nvPr/>
            </p:nvSpPr>
            <p:spPr bwMode="auto">
              <a:xfrm flipH="1">
                <a:off x="8337550" y="414178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2" name="Freeform 14"/>
              <p:cNvSpPr>
                <a:spLocks/>
              </p:cNvSpPr>
              <p:nvPr/>
            </p:nvSpPr>
            <p:spPr bwMode="auto">
              <a:xfrm flipH="1">
                <a:off x="7213600" y="3116263"/>
                <a:ext cx="1119188" cy="139223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3" name="Freeform 15"/>
              <p:cNvSpPr>
                <a:spLocks/>
              </p:cNvSpPr>
              <p:nvPr/>
            </p:nvSpPr>
            <p:spPr bwMode="auto">
              <a:xfrm flipH="1">
                <a:off x="8332788" y="3116263"/>
                <a:ext cx="377825" cy="139223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60" name="WordArt 38"/>
            <p:cNvSpPr>
              <a:spLocks noChangeArrowheads="1" noChangeShapeType="1" noTextEdit="1"/>
            </p:cNvSpPr>
            <p:nvPr/>
          </p:nvSpPr>
          <p:spPr bwMode="auto">
            <a:xfrm>
              <a:off x="7308850" y="4076700"/>
              <a:ext cx="182563" cy="280988"/>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600" kern="0" dirty="0" smtClean="0">
                  <a:solidFill>
                    <a:srgbClr val="0875F8"/>
                  </a:solidFill>
                  <a:latin typeface="微软雅黑" pitchFamily="34" charset="-122"/>
                  <a:ea typeface="微软雅黑" pitchFamily="34" charset="-122"/>
                  <a:cs typeface="Arial"/>
                </a:rPr>
                <a:t>7</a:t>
              </a:r>
              <a:endParaRPr kumimoji="0" lang="zh-CN" altLang="en-US" sz="3600" b="0" i="0" u="none" strike="noStrike" kern="0" cap="none" spc="0" normalizeH="0" baseline="0" noProof="0" dirty="0" smtClean="0">
                <a:ln>
                  <a:noFill/>
                </a:ln>
                <a:solidFill>
                  <a:srgbClr val="0875F8"/>
                </a:solidFill>
                <a:effectLst/>
                <a:uLnTx/>
                <a:uFillTx/>
                <a:latin typeface="微软雅黑" pitchFamily="34" charset="-122"/>
                <a:ea typeface="微软雅黑" pitchFamily="34" charset="-122"/>
                <a:cs typeface="Arial"/>
              </a:endParaRPr>
            </a:p>
          </p:txBody>
        </p:sp>
      </p:grpSp>
      <p:grpSp>
        <p:nvGrpSpPr>
          <p:cNvPr id="64" name="组合 63"/>
          <p:cNvGrpSpPr/>
          <p:nvPr/>
        </p:nvGrpSpPr>
        <p:grpSpPr>
          <a:xfrm>
            <a:off x="1000068" y="2786034"/>
            <a:ext cx="1571636" cy="1484473"/>
            <a:chOff x="1343025" y="3198813"/>
            <a:chExt cx="1935163" cy="1252537"/>
          </a:xfrm>
          <a:solidFill>
            <a:srgbClr val="FF9933"/>
          </a:solidFill>
          <a:scene3d>
            <a:camera prst="orthographicFront">
              <a:rot lat="0" lon="0" rev="0"/>
            </a:camera>
            <a:lightRig rig="balanced" dir="t">
              <a:rot lat="0" lon="0" rev="8700000"/>
            </a:lightRig>
          </a:scene3d>
        </p:grpSpPr>
        <p:sp>
          <p:nvSpPr>
            <p:cNvPr id="65" name="Freeform 6"/>
            <p:cNvSpPr>
              <a:spLocks/>
            </p:cNvSpPr>
            <p:nvPr/>
          </p:nvSpPr>
          <p:spPr bwMode="auto">
            <a:xfrm>
              <a:off x="1343025" y="4008438"/>
              <a:ext cx="838200" cy="363537"/>
            </a:xfrm>
            <a:custGeom>
              <a:avLst/>
              <a:gdLst>
                <a:gd name="T0" fmla="*/ 2331 w 2331"/>
                <a:gd name="T1" fmla="*/ 688 h 688"/>
                <a:gd name="T2" fmla="*/ 104 w 2331"/>
                <a:gd name="T3" fmla="*/ 138 h 688"/>
                <a:gd name="T4" fmla="*/ 2086 w 2331"/>
                <a:gd name="T5" fmla="*/ 0 h 688"/>
                <a:gd name="T6" fmla="*/ 2331 w 2331"/>
                <a:gd name="T7" fmla="*/ 688 h 688"/>
                <a:gd name="T8" fmla="*/ 0 w 2331"/>
                <a:gd name="T9" fmla="*/ 0 h 688"/>
                <a:gd name="T10" fmla="*/ 2331 w 2331"/>
                <a:gd name="T11" fmla="*/ 688 h 688"/>
              </a:gdLst>
              <a:ahLst/>
              <a:cxnLst>
                <a:cxn ang="0">
                  <a:pos x="T0" y="T1"/>
                </a:cxn>
                <a:cxn ang="0">
                  <a:pos x="T2" y="T3"/>
                </a:cxn>
                <a:cxn ang="0">
                  <a:pos x="T4" y="T5"/>
                </a:cxn>
                <a:cxn ang="0">
                  <a:pos x="T6" y="T7"/>
                </a:cxn>
              </a:cxnLst>
              <a:rect l="T8" t="T9" r="T10" b="T11"/>
              <a:pathLst>
                <a:path w="2331" h="688">
                  <a:moveTo>
                    <a:pt x="2331" y="688"/>
                  </a:moveTo>
                  <a:cubicBezTo>
                    <a:pt x="2331" y="688"/>
                    <a:pt x="208" y="159"/>
                    <a:pt x="104" y="138"/>
                  </a:cubicBezTo>
                  <a:cubicBezTo>
                    <a:pt x="0" y="118"/>
                    <a:pt x="2086" y="0"/>
                    <a:pt x="2086" y="0"/>
                  </a:cubicBezTo>
                  <a:lnTo>
                    <a:pt x="2331" y="688"/>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66" name="组合 44"/>
            <p:cNvGrpSpPr/>
            <p:nvPr/>
          </p:nvGrpSpPr>
          <p:grpSpPr>
            <a:xfrm>
              <a:off x="1985963" y="3198813"/>
              <a:ext cx="1292225" cy="1252537"/>
              <a:chOff x="1985963" y="3198813"/>
              <a:chExt cx="1292225" cy="1252537"/>
            </a:xfrm>
            <a:grpFill/>
          </p:grpSpPr>
          <p:sp>
            <p:nvSpPr>
              <p:cNvPr id="67" name="Freeform 10"/>
              <p:cNvSpPr>
                <a:spLocks/>
              </p:cNvSpPr>
              <p:nvPr/>
            </p:nvSpPr>
            <p:spPr bwMode="auto">
              <a:xfrm>
                <a:off x="2195513" y="3213100"/>
                <a:ext cx="1082675" cy="1189038"/>
              </a:xfrm>
              <a:custGeom>
                <a:avLst/>
                <a:gdLst>
                  <a:gd name="T0" fmla="*/ 0 w 973"/>
                  <a:gd name="T1" fmla="*/ 0 h 1069"/>
                  <a:gd name="T2" fmla="*/ 0 w 973"/>
                  <a:gd name="T3" fmla="*/ 1069 h 1069"/>
                  <a:gd name="T4" fmla="*/ 973 w 973"/>
                  <a:gd name="T5" fmla="*/ 1051 h 1069"/>
                  <a:gd name="T6" fmla="*/ 973 w 973"/>
                  <a:gd name="T7" fmla="*/ 36 h 1069"/>
                  <a:gd name="T8" fmla="*/ 0 w 973"/>
                  <a:gd name="T9" fmla="*/ 0 h 1069"/>
                  <a:gd name="T10" fmla="*/ 0 w 973"/>
                  <a:gd name="T11" fmla="*/ 0 h 1069"/>
                  <a:gd name="T12" fmla="*/ 973 w 973"/>
                  <a:gd name="T13" fmla="*/ 1069 h 1069"/>
                </a:gdLst>
                <a:ahLst/>
                <a:cxnLst>
                  <a:cxn ang="0">
                    <a:pos x="T0" y="T1"/>
                  </a:cxn>
                  <a:cxn ang="0">
                    <a:pos x="T2" y="T3"/>
                  </a:cxn>
                  <a:cxn ang="0">
                    <a:pos x="T4" y="T5"/>
                  </a:cxn>
                  <a:cxn ang="0">
                    <a:pos x="T6" y="T7"/>
                  </a:cxn>
                  <a:cxn ang="0">
                    <a:pos x="T8" y="T9"/>
                  </a:cxn>
                </a:cxnLst>
                <a:rect l="T10" t="T11" r="T12" b="T13"/>
                <a:pathLst>
                  <a:path w="973" h="1069">
                    <a:moveTo>
                      <a:pt x="0" y="0"/>
                    </a:moveTo>
                    <a:lnTo>
                      <a:pt x="0" y="1069"/>
                    </a:lnTo>
                    <a:lnTo>
                      <a:pt x="973" y="1051"/>
                    </a:lnTo>
                    <a:lnTo>
                      <a:pt x="973" y="36"/>
                    </a:lnTo>
                    <a:lnTo>
                      <a:pt x="0"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8" name="Freeform 11"/>
              <p:cNvSpPr>
                <a:spLocks/>
              </p:cNvSpPr>
              <p:nvPr/>
            </p:nvSpPr>
            <p:spPr bwMode="auto">
              <a:xfrm>
                <a:off x="1985963" y="3198813"/>
                <a:ext cx="219075" cy="1189037"/>
              </a:xfrm>
              <a:custGeom>
                <a:avLst/>
                <a:gdLst>
                  <a:gd name="T0" fmla="*/ 0 w 197"/>
                  <a:gd name="T1" fmla="*/ 123 h 1069"/>
                  <a:gd name="T2" fmla="*/ 0 w 197"/>
                  <a:gd name="T3" fmla="*/ 947 h 1069"/>
                  <a:gd name="T4" fmla="*/ 197 w 197"/>
                  <a:gd name="T5" fmla="*/ 1069 h 1069"/>
                  <a:gd name="T6" fmla="*/ 197 w 197"/>
                  <a:gd name="T7" fmla="*/ 0 h 1069"/>
                  <a:gd name="T8" fmla="*/ 0 w 197"/>
                  <a:gd name="T9" fmla="*/ 123 h 1069"/>
                  <a:gd name="T10" fmla="*/ 0 w 197"/>
                  <a:gd name="T11" fmla="*/ 0 h 1069"/>
                  <a:gd name="T12" fmla="*/ 197 w 197"/>
                  <a:gd name="T13" fmla="*/ 1069 h 1069"/>
                </a:gdLst>
                <a:ahLst/>
                <a:cxnLst>
                  <a:cxn ang="0">
                    <a:pos x="T0" y="T1"/>
                  </a:cxn>
                  <a:cxn ang="0">
                    <a:pos x="T2" y="T3"/>
                  </a:cxn>
                  <a:cxn ang="0">
                    <a:pos x="T4" y="T5"/>
                  </a:cxn>
                  <a:cxn ang="0">
                    <a:pos x="T6" y="T7"/>
                  </a:cxn>
                  <a:cxn ang="0">
                    <a:pos x="T8" y="T9"/>
                  </a:cxn>
                </a:cxnLst>
                <a:rect l="T10" t="T11" r="T12" b="T13"/>
                <a:pathLst>
                  <a:path w="197" h="1069">
                    <a:moveTo>
                      <a:pt x="0" y="123"/>
                    </a:moveTo>
                    <a:lnTo>
                      <a:pt x="0" y="947"/>
                    </a:lnTo>
                    <a:lnTo>
                      <a:pt x="197" y="1069"/>
                    </a:lnTo>
                    <a:lnTo>
                      <a:pt x="197" y="0"/>
                    </a:lnTo>
                    <a:lnTo>
                      <a:pt x="0" y="123"/>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9" name="Freeform 32"/>
              <p:cNvSpPr>
                <a:spLocks/>
              </p:cNvSpPr>
              <p:nvPr/>
            </p:nvSpPr>
            <p:spPr bwMode="auto">
              <a:xfrm>
                <a:off x="2124075" y="4449763"/>
                <a:ext cx="23813" cy="1587"/>
              </a:xfrm>
              <a:custGeom>
                <a:avLst/>
                <a:gdLst>
                  <a:gd name="T0" fmla="*/ 12 w 12"/>
                  <a:gd name="T1" fmla="*/ 0 h 1587"/>
                  <a:gd name="T2" fmla="*/ 0 w 12"/>
                  <a:gd name="T3" fmla="*/ 0 h 1587"/>
                  <a:gd name="T4" fmla="*/ 12 w 12"/>
                  <a:gd name="T5" fmla="*/ 0 h 1587"/>
                  <a:gd name="T6" fmla="*/ 0 w 12"/>
                  <a:gd name="T7" fmla="*/ 0 h 1587"/>
                  <a:gd name="T8" fmla="*/ 12 w 12"/>
                  <a:gd name="T9" fmla="*/ 1587 h 1587"/>
                </a:gdLst>
                <a:ahLst/>
                <a:cxnLst>
                  <a:cxn ang="0">
                    <a:pos x="T0" y="T1"/>
                  </a:cxn>
                  <a:cxn ang="0">
                    <a:pos x="T2" y="T3"/>
                  </a:cxn>
                  <a:cxn ang="0">
                    <a:pos x="T4" y="T5"/>
                  </a:cxn>
                </a:cxnLst>
                <a:rect l="T6" t="T7" r="T8" b="T9"/>
                <a:pathLst>
                  <a:path w="12" h="1587">
                    <a:moveTo>
                      <a:pt x="12" y="0"/>
                    </a:moveTo>
                    <a:lnTo>
                      <a:pt x="0" y="0"/>
                    </a:lnTo>
                    <a:lnTo>
                      <a:pt x="12" y="0"/>
                    </a:lnTo>
                    <a:close/>
                  </a:path>
                </a:pathLst>
              </a:cu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0" name="WordArt 34"/>
              <p:cNvSpPr>
                <a:spLocks noChangeArrowheads="1" noChangeShapeType="1" noTextEdit="1"/>
              </p:cNvSpPr>
              <p:nvPr/>
            </p:nvSpPr>
            <p:spPr bwMode="auto">
              <a:xfrm>
                <a:off x="2287588" y="4011613"/>
                <a:ext cx="174625" cy="280987"/>
              </a:xfrm>
              <a:prstGeom prst="rect">
                <a:avLst/>
              </a:prstGeom>
              <a:grp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rgbClr val="0875F8"/>
                    </a:solidFill>
                    <a:effectLst/>
                    <a:uLnTx/>
                    <a:uFillTx/>
                    <a:latin typeface="微软雅黑" pitchFamily="34" charset="-122"/>
                    <a:ea typeface="微软雅黑" pitchFamily="34" charset="-122"/>
                    <a:cs typeface="Arial"/>
                  </a:rPr>
                  <a:t>2</a:t>
                </a:r>
                <a:endParaRPr kumimoji="0" lang="zh-CN" altLang="en-US" sz="3600" b="0" i="0" u="none" strike="noStrike" kern="0" cap="none" spc="0" normalizeH="0" baseline="0" noProof="0" smtClean="0">
                  <a:ln>
                    <a:noFill/>
                  </a:ln>
                  <a:solidFill>
                    <a:srgbClr val="0875F8"/>
                  </a:solidFill>
                  <a:effectLst/>
                  <a:uLnTx/>
                  <a:uFillTx/>
                  <a:latin typeface="微软雅黑" pitchFamily="34" charset="-122"/>
                  <a:ea typeface="微软雅黑" pitchFamily="34" charset="-122"/>
                  <a:cs typeface="Arial"/>
                </a:endParaRPr>
              </a:p>
            </p:txBody>
          </p:sp>
        </p:grpSp>
      </p:grpSp>
      <p:grpSp>
        <p:nvGrpSpPr>
          <p:cNvPr id="71" name="组合 70"/>
          <p:cNvGrpSpPr/>
          <p:nvPr/>
        </p:nvGrpSpPr>
        <p:grpSpPr>
          <a:xfrm>
            <a:off x="-214346" y="2643158"/>
            <a:ext cx="1714512" cy="1785952"/>
            <a:chOff x="-179388" y="3116261"/>
            <a:chExt cx="2105026" cy="1397002"/>
          </a:xfrm>
          <a:scene3d>
            <a:camera prst="orthographicFront">
              <a:rot lat="0" lon="0" rev="0"/>
            </a:camera>
            <a:lightRig rig="balanced" dir="t">
              <a:rot lat="0" lon="0" rev="8700000"/>
            </a:lightRig>
          </a:scene3d>
        </p:grpSpPr>
        <p:sp>
          <p:nvSpPr>
            <p:cNvPr id="72" name="Freeform 3"/>
            <p:cNvSpPr>
              <a:spLocks/>
            </p:cNvSpPr>
            <p:nvPr/>
          </p:nvSpPr>
          <p:spPr bwMode="auto">
            <a:xfrm>
              <a:off x="-179388" y="4149725"/>
              <a:ext cx="982663" cy="363538"/>
            </a:xfrm>
            <a:custGeom>
              <a:avLst/>
              <a:gdLst>
                <a:gd name="T0" fmla="*/ 2331 w 2331"/>
                <a:gd name="T1" fmla="*/ 688 h 688"/>
                <a:gd name="T2" fmla="*/ 104 w 2331"/>
                <a:gd name="T3" fmla="*/ 138 h 688"/>
                <a:gd name="T4" fmla="*/ 2086 w 2331"/>
                <a:gd name="T5" fmla="*/ 0 h 688"/>
                <a:gd name="T6" fmla="*/ 2331 w 2331"/>
                <a:gd name="T7" fmla="*/ 688 h 688"/>
              </a:gdLst>
              <a:ahLst/>
              <a:cxnLst>
                <a:cxn ang="0">
                  <a:pos x="T0" y="T1"/>
                </a:cxn>
                <a:cxn ang="0">
                  <a:pos x="T2" y="T3"/>
                </a:cxn>
                <a:cxn ang="0">
                  <a:pos x="T4" y="T5"/>
                </a:cxn>
                <a:cxn ang="0">
                  <a:pos x="T6" y="T7"/>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44087">
                    <a:alpha val="50000"/>
                  </a:srgbClr>
                </a:gs>
              </a:gsLst>
              <a:lin ang="0" scaled="1"/>
            </a:grad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3" name="Freeform 8"/>
            <p:cNvSpPr>
              <a:spLocks/>
            </p:cNvSpPr>
            <p:nvPr/>
          </p:nvSpPr>
          <p:spPr bwMode="auto">
            <a:xfrm>
              <a:off x="806450" y="3116261"/>
              <a:ext cx="1119188" cy="1392237"/>
            </a:xfrm>
            <a:custGeom>
              <a:avLst/>
              <a:gdLst>
                <a:gd name="T0" fmla="*/ 0 w 1006"/>
                <a:gd name="T1" fmla="*/ 0 h 1251"/>
                <a:gd name="T2" fmla="*/ 0 w 1006"/>
                <a:gd name="T3" fmla="*/ 1251 h 1251"/>
                <a:gd name="T4" fmla="*/ 1006 w 1006"/>
                <a:gd name="T5" fmla="*/ 1154 h 1251"/>
                <a:gd name="T6" fmla="*/ 1006 w 1006"/>
                <a:gd name="T7" fmla="*/ 81 h 1251"/>
                <a:gd name="T8" fmla="*/ 0 w 1006"/>
                <a:gd name="T9" fmla="*/ 0 h 1251"/>
                <a:gd name="T10" fmla="*/ 0 w 1006"/>
                <a:gd name="T11" fmla="*/ 0 h 1251"/>
                <a:gd name="T12" fmla="*/ 1006 w 1006"/>
                <a:gd name="T13" fmla="*/ 1251 h 1251"/>
              </a:gdLst>
              <a:ahLst/>
              <a:cxnLst>
                <a:cxn ang="0">
                  <a:pos x="T0" y="T1"/>
                </a:cxn>
                <a:cxn ang="0">
                  <a:pos x="T2" y="T3"/>
                </a:cxn>
                <a:cxn ang="0">
                  <a:pos x="T4" y="T5"/>
                </a:cxn>
                <a:cxn ang="0">
                  <a:pos x="T6" y="T7"/>
                </a:cxn>
                <a:cxn ang="0">
                  <a:pos x="T8" y="T9"/>
                </a:cxn>
              </a:cxnLst>
              <a:rect l="T10" t="T11" r="T12" b="T13"/>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18900000" scaled="1"/>
            </a:grad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4" name="Freeform 9"/>
            <p:cNvSpPr>
              <a:spLocks/>
            </p:cNvSpPr>
            <p:nvPr/>
          </p:nvSpPr>
          <p:spPr bwMode="auto">
            <a:xfrm>
              <a:off x="428625" y="3116263"/>
              <a:ext cx="377825" cy="1392237"/>
            </a:xfrm>
            <a:custGeom>
              <a:avLst/>
              <a:gdLst>
                <a:gd name="T0" fmla="*/ 0 w 339"/>
                <a:gd name="T1" fmla="*/ 110 h 1251"/>
                <a:gd name="T2" fmla="*/ 0 w 339"/>
                <a:gd name="T3" fmla="*/ 1080 h 1251"/>
                <a:gd name="T4" fmla="*/ 339 w 339"/>
                <a:gd name="T5" fmla="*/ 1251 h 1251"/>
                <a:gd name="T6" fmla="*/ 339 w 339"/>
                <a:gd name="T7" fmla="*/ 0 h 1251"/>
                <a:gd name="T8" fmla="*/ 0 w 339"/>
                <a:gd name="T9" fmla="*/ 110 h 1251"/>
                <a:gd name="T10" fmla="*/ 0 w 339"/>
                <a:gd name="T11" fmla="*/ 0 h 1251"/>
                <a:gd name="T12" fmla="*/ 339 w 339"/>
                <a:gd name="T13" fmla="*/ 1251 h 1251"/>
              </a:gdLst>
              <a:ahLst/>
              <a:cxnLst>
                <a:cxn ang="0">
                  <a:pos x="T0" y="T1"/>
                </a:cxn>
                <a:cxn ang="0">
                  <a:pos x="T2" y="T3"/>
                </a:cxn>
                <a:cxn ang="0">
                  <a:pos x="T4" y="T5"/>
                </a:cxn>
                <a:cxn ang="0">
                  <a:pos x="T6" y="T7"/>
                </a:cxn>
                <a:cxn ang="0">
                  <a:pos x="T8" y="T9"/>
                </a:cxn>
              </a:cxnLst>
              <a:rect l="T10" t="T11" r="T12" b="T13"/>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18900000" scaled="1"/>
            </a:gradFill>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5" name="WordArt 33"/>
            <p:cNvSpPr>
              <a:spLocks noChangeArrowheads="1" noChangeShapeType="1" noTextEdit="1"/>
            </p:cNvSpPr>
            <p:nvPr/>
          </p:nvSpPr>
          <p:spPr bwMode="auto">
            <a:xfrm>
              <a:off x="939800" y="4094163"/>
              <a:ext cx="138113" cy="280987"/>
            </a:xfrm>
            <a:prstGeom prst="rect">
              <a:avLst/>
            </a:prstGeom>
            <a:ln>
              <a:noFill/>
            </a:ln>
            <a:effectLst>
              <a:outerShdw blurRad="44450" dist="27940" dir="5400000" algn="ctr">
                <a:srgbClr val="000000">
                  <a:alpha val="32000"/>
                </a:srgbClr>
              </a:outerShdw>
            </a:effectLst>
            <a:sp3d>
              <a:bevelT w="190500" h="38100"/>
            </a:sp3d>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dirty="0">
                  <a:solidFill>
                    <a:srgbClr val="FFFFFF"/>
                  </a:solidFill>
                  <a:latin typeface="微软雅黑" pitchFamily="34" charset="-122"/>
                  <a:ea typeface="微软雅黑" pitchFamily="34" charset="-122"/>
                  <a:cs typeface="Arial"/>
                </a:rPr>
                <a:t>1</a:t>
              </a:r>
              <a:endParaRPr lang="zh-CN" altLang="en-US" sz="3600" dirty="0">
                <a:solidFill>
                  <a:srgbClr val="FFFFFF"/>
                </a:solidFill>
                <a:latin typeface="微软雅黑" pitchFamily="34" charset="-122"/>
                <a:ea typeface="微软雅黑" pitchFamily="34" charset="-122"/>
                <a:cs typeface="Arial"/>
              </a:endParaRPr>
            </a:p>
          </p:txBody>
        </p:sp>
      </p:grpSp>
      <p:grpSp>
        <p:nvGrpSpPr>
          <p:cNvPr id="76" name="组合 7"/>
          <p:cNvGrpSpPr/>
          <p:nvPr/>
        </p:nvGrpSpPr>
        <p:grpSpPr>
          <a:xfrm>
            <a:off x="7072331" y="1117250"/>
            <a:ext cx="1643074" cy="1523933"/>
            <a:chOff x="5133980" y="1836737"/>
            <a:chExt cx="1637932" cy="1541483"/>
          </a:xfrm>
        </p:grpSpPr>
        <p:sp>
          <p:nvSpPr>
            <p:cNvPr id="77" name="Rectangle 24"/>
            <p:cNvSpPr>
              <a:spLocks noChangeArrowheads="1"/>
            </p:cNvSpPr>
            <p:nvPr/>
          </p:nvSpPr>
          <p:spPr bwMode="auto">
            <a:xfrm>
              <a:off x="5133980" y="1836737"/>
              <a:ext cx="1637932" cy="546952"/>
            </a:xfrm>
            <a:prstGeom prst="rect">
              <a:avLst/>
            </a:prstGeom>
            <a:solidFill>
              <a:srgbClr val="00B0F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lang="zh-CN" altLang="en-US" sz="2800" b="1" kern="0" dirty="0" smtClean="0">
                  <a:solidFill>
                    <a:schemeClr val="bg1"/>
                  </a:solidFill>
                  <a:latin typeface="+mn-ea"/>
                  <a:ea typeface="+mn-ea"/>
                </a:rPr>
                <a:t>售后服务</a:t>
              </a:r>
              <a:endParaRPr kumimoji="0" lang="zh-CN" altLang="en-US" sz="2800" b="1" i="0" u="none" strike="noStrike" kern="0" cap="none" spc="0" normalizeH="0" baseline="0" noProof="0" dirty="0" smtClean="0">
                <a:ln>
                  <a:noFill/>
                </a:ln>
                <a:solidFill>
                  <a:schemeClr val="bg1"/>
                </a:solidFill>
                <a:effectLst/>
                <a:uLnTx/>
                <a:uFillTx/>
                <a:latin typeface="+mn-ea"/>
                <a:ea typeface="+mn-ea"/>
              </a:endParaRPr>
            </a:p>
          </p:txBody>
        </p:sp>
        <p:sp>
          <p:nvSpPr>
            <p:cNvPr id="78" name="Line 25"/>
            <p:cNvSpPr>
              <a:spLocks noChangeShapeType="1"/>
            </p:cNvSpPr>
            <p:nvPr/>
          </p:nvSpPr>
          <p:spPr bwMode="auto">
            <a:xfrm flipH="1" flipV="1">
              <a:off x="6087997" y="2584465"/>
              <a:ext cx="0" cy="793755"/>
            </a:xfrm>
            <a:prstGeom prst="line">
              <a:avLst/>
            </a:prstGeom>
            <a:noFill/>
            <a:ln w="12700" cmpd="sng">
              <a:solidFill>
                <a:srgbClr val="80808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79" name="组合 78"/>
          <p:cNvGrpSpPr/>
          <p:nvPr/>
        </p:nvGrpSpPr>
        <p:grpSpPr>
          <a:xfrm>
            <a:off x="2285984" y="1428537"/>
            <a:ext cx="1774242" cy="1239834"/>
            <a:chOff x="2285984" y="1428537"/>
            <a:chExt cx="1774242" cy="1239834"/>
          </a:xfrm>
        </p:grpSpPr>
        <p:sp>
          <p:nvSpPr>
            <p:cNvPr id="80" name="Line 23"/>
            <p:cNvSpPr>
              <a:spLocks noChangeShapeType="1"/>
            </p:cNvSpPr>
            <p:nvPr/>
          </p:nvSpPr>
          <p:spPr bwMode="auto">
            <a:xfrm rot="21364208" flipV="1">
              <a:off x="3065714" y="1978279"/>
              <a:ext cx="45719" cy="690092"/>
            </a:xfrm>
            <a:prstGeom prst="line">
              <a:avLst/>
            </a:prstGeom>
            <a:noFill/>
            <a:ln w="12700" cmpd="sng">
              <a:solidFill>
                <a:srgbClr val="80808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81" name="矩形 80"/>
            <p:cNvSpPr/>
            <p:nvPr/>
          </p:nvSpPr>
          <p:spPr>
            <a:xfrm>
              <a:off x="2285984" y="1428537"/>
              <a:ext cx="1774242" cy="500066"/>
            </a:xfrm>
            <a:prstGeom prst="rect">
              <a:avLst/>
            </a:prstGeom>
            <a:solidFill>
              <a:srgbClr val="FD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产品推荐</a:t>
              </a:r>
              <a:endParaRPr lang="zh-CN" altLang="en-US" sz="2800" b="1" dirty="0"/>
            </a:p>
          </p:txBody>
        </p:sp>
      </p:grpSp>
      <p:grpSp>
        <p:nvGrpSpPr>
          <p:cNvPr id="82" name="组合 81"/>
          <p:cNvGrpSpPr/>
          <p:nvPr/>
        </p:nvGrpSpPr>
        <p:grpSpPr>
          <a:xfrm>
            <a:off x="5857852" y="4135329"/>
            <a:ext cx="2000264" cy="1605939"/>
            <a:chOff x="5857852" y="4135329"/>
            <a:chExt cx="2000264" cy="1605939"/>
          </a:xfrm>
        </p:grpSpPr>
        <p:sp>
          <p:nvSpPr>
            <p:cNvPr id="83" name="Line 29"/>
            <p:cNvSpPr>
              <a:spLocks noChangeShapeType="1"/>
            </p:cNvSpPr>
            <p:nvPr/>
          </p:nvSpPr>
          <p:spPr bwMode="auto">
            <a:xfrm flipH="1" flipV="1">
              <a:off x="6624432" y="4135329"/>
              <a:ext cx="0" cy="1026524"/>
            </a:xfrm>
            <a:prstGeom prst="line">
              <a:avLst/>
            </a:prstGeom>
            <a:noFill/>
            <a:ln w="12700" cmpd="sng">
              <a:solidFill>
                <a:srgbClr val="808080"/>
              </a:solidFill>
              <a:round/>
              <a:headEnd type="triangle" w="med" len="med"/>
              <a:tailEnd/>
            </a:ln>
            <a:extLst>
              <a:ext uri="{909E8E84-426E-40DD-AFC4-6F175D3DCCD1}">
                <a14:hiddenFill xmlns=""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84" name="矩形 83"/>
            <p:cNvSpPr/>
            <p:nvPr/>
          </p:nvSpPr>
          <p:spPr>
            <a:xfrm>
              <a:off x="5857852" y="5241202"/>
              <a:ext cx="2000264" cy="50006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建材商城</a:t>
              </a:r>
              <a:endParaRPr lang="zh-CN" altLang="en-US" sz="2800" b="1" dirty="0"/>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3"/>
                                        </p:tgtEl>
                                        <p:attrNameLst>
                                          <p:attrName>ppt_x</p:attrName>
                                        </p:attrNameLst>
                                      </p:cBhvr>
                                      <p:tavLst>
                                        <p:tav tm="0">
                                          <p:val>
                                            <p:strVal val="ppt_x"/>
                                          </p:val>
                                        </p:tav>
                                        <p:tav tm="100000">
                                          <p:val>
                                            <p:strVal val="ppt_x"/>
                                          </p:val>
                                        </p:tav>
                                      </p:tavLst>
                                    </p:anim>
                                    <p:anim calcmode="lin" valueType="num">
                                      <p:cBhvr additive="base">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4"/>
                                        </p:tgtEl>
                                        <p:attrNameLst>
                                          <p:attrName>ppt_x</p:attrName>
                                        </p:attrNameLst>
                                      </p:cBhvr>
                                      <p:tavLst>
                                        <p:tav tm="0">
                                          <p:val>
                                            <p:strVal val="ppt_x"/>
                                          </p:val>
                                        </p:tav>
                                        <p:tav tm="100000">
                                          <p:val>
                                            <p:strVal val="ppt_x"/>
                                          </p:val>
                                        </p:tav>
                                      </p:tavLst>
                                    </p:anim>
                                    <p:anim calcmode="lin" valueType="num">
                                      <p:cBhvr additive="base">
                                        <p:cTn id="11" dur="500"/>
                                        <p:tgtEl>
                                          <p:spTgt spid="4"/>
                                        </p:tgtEl>
                                        <p:attrNameLst>
                                          <p:attrName>ppt_y</p:attrName>
                                        </p:attrNameLst>
                                      </p:cBhvr>
                                      <p:tavLst>
                                        <p:tav tm="0">
                                          <p:val>
                                            <p:strVal val="ppt_y"/>
                                          </p:val>
                                        </p:tav>
                                        <p:tav tm="100000">
                                          <p:val>
                                            <p:strVal val="1+ppt_h/2"/>
                                          </p:val>
                                        </p:tav>
                                      </p:tavLst>
                                    </p:anim>
                                    <p:set>
                                      <p:cBhvr>
                                        <p:cTn id="12" dur="1" fill="hold">
                                          <p:stCondLst>
                                            <p:cond delay="499"/>
                                          </p:stCondLst>
                                        </p:cTn>
                                        <p:tgtEl>
                                          <p:spTgt spid="4"/>
                                        </p:tgtEl>
                                        <p:attrNameLst>
                                          <p:attrName>style.visibility</p:attrName>
                                        </p:attrNameLst>
                                      </p:cBhvr>
                                      <p:to>
                                        <p:strVal val="hidden"/>
                                      </p:to>
                                    </p:set>
                                  </p:childTnLst>
                                </p:cTn>
                              </p:par>
                              <p:par>
                                <p:cTn id="13" presetID="2" presetClass="exit" presetSubtype="4" fill="hold" grpId="0" nodeType="withEffect">
                                  <p:stCondLst>
                                    <p:cond delay="0"/>
                                  </p:stCondLst>
                                  <p:childTnLst>
                                    <p:anim calcmode="lin" valueType="num">
                                      <p:cBhvr additive="base">
                                        <p:cTn id="14" dur="500"/>
                                        <p:tgtEl>
                                          <p:spTgt spid="5"/>
                                        </p:tgtEl>
                                        <p:attrNameLst>
                                          <p:attrName>ppt_x</p:attrName>
                                        </p:attrNameLst>
                                      </p:cBhvr>
                                      <p:tavLst>
                                        <p:tav tm="0">
                                          <p:val>
                                            <p:strVal val="ppt_x"/>
                                          </p:val>
                                        </p:tav>
                                        <p:tav tm="100000">
                                          <p:val>
                                            <p:strVal val="ppt_x"/>
                                          </p:val>
                                        </p:tav>
                                      </p:tavLst>
                                    </p:anim>
                                    <p:anim calcmode="lin" valueType="num">
                                      <p:cBhvr additive="base">
                                        <p:cTn id="15" dur="500"/>
                                        <p:tgtEl>
                                          <p:spTgt spid="5"/>
                                        </p:tgtEl>
                                        <p:attrNameLst>
                                          <p:attrName>ppt_y</p:attrName>
                                        </p:attrNameLst>
                                      </p:cBhvr>
                                      <p:tavLst>
                                        <p:tav tm="0">
                                          <p:val>
                                            <p:strVal val="ppt_y"/>
                                          </p:val>
                                        </p:tav>
                                        <p:tav tm="100000">
                                          <p:val>
                                            <p:strVal val="1+ppt_h/2"/>
                                          </p:val>
                                        </p:tav>
                                      </p:tavLst>
                                    </p:anim>
                                    <p:set>
                                      <p:cBhvr>
                                        <p:cTn id="16" dur="1" fill="hold">
                                          <p:stCondLst>
                                            <p:cond delay="499"/>
                                          </p:stCondLst>
                                        </p:cTn>
                                        <p:tgtEl>
                                          <p:spTgt spid="5"/>
                                        </p:tgtEl>
                                        <p:attrNameLst>
                                          <p:attrName>style.visibility</p:attrName>
                                        </p:attrNameLst>
                                      </p:cBhvr>
                                      <p:to>
                                        <p:strVal val="hidden"/>
                                      </p:to>
                                    </p:set>
                                  </p:childTnLst>
                                </p:cTn>
                              </p:par>
                              <p:par>
                                <p:cTn id="17" presetID="2" presetClass="exit" presetSubtype="4" fill="hold" grpId="0" nodeType="with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par>
                                <p:cTn id="21" presetID="2" presetClass="exit" presetSubtype="4" fill="hold" nodeType="withEffect">
                                  <p:stCondLst>
                                    <p:cond delay="0"/>
                                  </p:stCondLst>
                                  <p:childTnLst>
                                    <p:anim calcmode="lin" valueType="num">
                                      <p:cBhvr additive="base">
                                        <p:cTn id="22" dur="500"/>
                                        <p:tgtEl>
                                          <p:spTgt spid="7"/>
                                        </p:tgtEl>
                                        <p:attrNameLst>
                                          <p:attrName>ppt_x</p:attrName>
                                        </p:attrNameLst>
                                      </p:cBhvr>
                                      <p:tavLst>
                                        <p:tav tm="0">
                                          <p:val>
                                            <p:strVal val="ppt_x"/>
                                          </p:val>
                                        </p:tav>
                                        <p:tav tm="100000">
                                          <p:val>
                                            <p:strVal val="ppt_x"/>
                                          </p:val>
                                        </p:tav>
                                      </p:tavLst>
                                    </p:anim>
                                    <p:anim calcmode="lin" valueType="num">
                                      <p:cBhvr additive="base">
                                        <p:cTn id="23" dur="500"/>
                                        <p:tgtEl>
                                          <p:spTgt spid="7"/>
                                        </p:tgtEl>
                                        <p:attrNameLst>
                                          <p:attrName>ppt_y</p:attrName>
                                        </p:attrNameLst>
                                      </p:cBhvr>
                                      <p:tavLst>
                                        <p:tav tm="0">
                                          <p:val>
                                            <p:strVal val="ppt_y"/>
                                          </p:val>
                                        </p:tav>
                                        <p:tav tm="100000">
                                          <p:val>
                                            <p:strVal val="1+ppt_h/2"/>
                                          </p:val>
                                        </p:tav>
                                      </p:tavLst>
                                    </p:anim>
                                    <p:set>
                                      <p:cBhvr>
                                        <p:cTn id="24" dur="1" fill="hold">
                                          <p:stCondLst>
                                            <p:cond delay="499"/>
                                          </p:stCondLst>
                                        </p:cTn>
                                        <p:tgtEl>
                                          <p:spTgt spid="7"/>
                                        </p:tgtEl>
                                        <p:attrNameLst>
                                          <p:attrName>style.visibility</p:attrName>
                                        </p:attrNameLst>
                                      </p:cBhvr>
                                      <p:to>
                                        <p:strVal val="hidden"/>
                                      </p:to>
                                    </p:set>
                                  </p:childTnLst>
                                </p:cTn>
                              </p:par>
                              <p:par>
                                <p:cTn id="25" presetID="2" presetClass="exit" presetSubtype="4" fill="hold" nodeType="withEffect">
                                  <p:stCondLst>
                                    <p:cond delay="0"/>
                                  </p:stCondLst>
                                  <p:childTnLst>
                                    <p:anim calcmode="lin" valueType="num">
                                      <p:cBhvr additive="base">
                                        <p:cTn id="26" dur="500"/>
                                        <p:tgtEl>
                                          <p:spTgt spid="8"/>
                                        </p:tgtEl>
                                        <p:attrNameLst>
                                          <p:attrName>ppt_x</p:attrName>
                                        </p:attrNameLst>
                                      </p:cBhvr>
                                      <p:tavLst>
                                        <p:tav tm="0">
                                          <p:val>
                                            <p:strVal val="ppt_x"/>
                                          </p:val>
                                        </p:tav>
                                        <p:tav tm="100000">
                                          <p:val>
                                            <p:strVal val="ppt_x"/>
                                          </p:val>
                                        </p:tav>
                                      </p:tavLst>
                                    </p:anim>
                                    <p:anim calcmode="lin" valueType="num">
                                      <p:cBhvr additive="base">
                                        <p:cTn id="27" dur="500"/>
                                        <p:tgtEl>
                                          <p:spTgt spid="8"/>
                                        </p:tgtEl>
                                        <p:attrNameLst>
                                          <p:attrName>ppt_y</p:attrName>
                                        </p:attrNameLst>
                                      </p:cBhvr>
                                      <p:tavLst>
                                        <p:tav tm="0">
                                          <p:val>
                                            <p:strVal val="ppt_y"/>
                                          </p:val>
                                        </p:tav>
                                        <p:tav tm="100000">
                                          <p:val>
                                            <p:strVal val="1+ppt_h/2"/>
                                          </p:val>
                                        </p:tav>
                                      </p:tavLst>
                                    </p:anim>
                                    <p:set>
                                      <p:cBhvr>
                                        <p:cTn id="28" dur="1" fill="hold">
                                          <p:stCondLst>
                                            <p:cond delay="499"/>
                                          </p:stCondLst>
                                        </p:cTn>
                                        <p:tgtEl>
                                          <p:spTgt spid="8"/>
                                        </p:tgtEl>
                                        <p:attrNameLst>
                                          <p:attrName>style.visibility</p:attrName>
                                        </p:attrNameLst>
                                      </p:cBhvr>
                                      <p:to>
                                        <p:strVal val="hidden"/>
                                      </p:to>
                                    </p:set>
                                  </p:childTnLst>
                                </p:cTn>
                              </p:par>
                              <p:par>
                                <p:cTn id="29" presetID="2" presetClass="exit" presetSubtype="4" fill="hold" grpId="0" nodeType="withEffect">
                                  <p:stCondLst>
                                    <p:cond delay="0"/>
                                  </p:stCondLst>
                                  <p:childTnLst>
                                    <p:anim calcmode="lin" valueType="num">
                                      <p:cBhvr additive="base">
                                        <p:cTn id="30" dur="500"/>
                                        <p:tgtEl>
                                          <p:spTgt spid="9"/>
                                        </p:tgtEl>
                                        <p:attrNameLst>
                                          <p:attrName>ppt_x</p:attrName>
                                        </p:attrNameLst>
                                      </p:cBhvr>
                                      <p:tavLst>
                                        <p:tav tm="0">
                                          <p:val>
                                            <p:strVal val="ppt_x"/>
                                          </p:val>
                                        </p:tav>
                                        <p:tav tm="100000">
                                          <p:val>
                                            <p:strVal val="ppt_x"/>
                                          </p:val>
                                        </p:tav>
                                      </p:tavLst>
                                    </p:anim>
                                    <p:anim calcmode="lin" valueType="num">
                                      <p:cBhvr additive="base">
                                        <p:cTn id="31" dur="500"/>
                                        <p:tgtEl>
                                          <p:spTgt spid="9"/>
                                        </p:tgtEl>
                                        <p:attrNameLst>
                                          <p:attrName>ppt_y</p:attrName>
                                        </p:attrNameLst>
                                      </p:cBhvr>
                                      <p:tavLst>
                                        <p:tav tm="0">
                                          <p:val>
                                            <p:strVal val="ppt_y"/>
                                          </p:val>
                                        </p:tav>
                                        <p:tav tm="100000">
                                          <p:val>
                                            <p:strVal val="1+ppt_h/2"/>
                                          </p:val>
                                        </p:tav>
                                      </p:tavLst>
                                    </p:anim>
                                    <p:set>
                                      <p:cBhvr>
                                        <p:cTn id="32" dur="1" fill="hold">
                                          <p:stCondLst>
                                            <p:cond delay="499"/>
                                          </p:stCondLst>
                                        </p:cTn>
                                        <p:tgtEl>
                                          <p:spTgt spid="9"/>
                                        </p:tgtEl>
                                        <p:attrNameLst>
                                          <p:attrName>style.visibility</p:attrName>
                                        </p:attrNameLst>
                                      </p:cBhvr>
                                      <p:to>
                                        <p:strVal val="hidden"/>
                                      </p:to>
                                    </p:set>
                                  </p:childTnLst>
                                </p:cTn>
                              </p:par>
                              <p:par>
                                <p:cTn id="33" presetID="2" presetClass="exit" presetSubtype="4" fill="hold" nodeType="withEffect">
                                  <p:stCondLst>
                                    <p:cond delay="0"/>
                                  </p:stCondLst>
                                  <p:childTnLst>
                                    <p:anim calcmode="lin" valueType="num">
                                      <p:cBhvr additive="base">
                                        <p:cTn id="34" dur="500"/>
                                        <p:tgtEl>
                                          <p:spTgt spid="10"/>
                                        </p:tgtEl>
                                        <p:attrNameLst>
                                          <p:attrName>ppt_x</p:attrName>
                                        </p:attrNameLst>
                                      </p:cBhvr>
                                      <p:tavLst>
                                        <p:tav tm="0">
                                          <p:val>
                                            <p:strVal val="ppt_x"/>
                                          </p:val>
                                        </p:tav>
                                        <p:tav tm="100000">
                                          <p:val>
                                            <p:strVal val="ppt_x"/>
                                          </p:val>
                                        </p:tav>
                                      </p:tavLst>
                                    </p:anim>
                                    <p:anim calcmode="lin" valueType="num">
                                      <p:cBhvr additive="base">
                                        <p:cTn id="35" dur="500"/>
                                        <p:tgtEl>
                                          <p:spTgt spid="10"/>
                                        </p:tgtEl>
                                        <p:attrNameLst>
                                          <p:attrName>ppt_y</p:attrName>
                                        </p:attrNameLst>
                                      </p:cBhvr>
                                      <p:tavLst>
                                        <p:tav tm="0">
                                          <p:val>
                                            <p:strVal val="ppt_y"/>
                                          </p:val>
                                        </p:tav>
                                        <p:tav tm="100000">
                                          <p:val>
                                            <p:strVal val="1+ppt_h/2"/>
                                          </p:val>
                                        </p:tav>
                                      </p:tavLst>
                                    </p:anim>
                                    <p:set>
                                      <p:cBhvr>
                                        <p:cTn id="36" dur="1" fill="hold">
                                          <p:stCondLst>
                                            <p:cond delay="499"/>
                                          </p:stCondLst>
                                        </p:cTn>
                                        <p:tgtEl>
                                          <p:spTgt spid="10"/>
                                        </p:tgtEl>
                                        <p:attrNameLst>
                                          <p:attrName>style.visibility</p:attrName>
                                        </p:attrNameLst>
                                      </p:cBhvr>
                                      <p:to>
                                        <p:strVal val="hidden"/>
                                      </p:to>
                                    </p:set>
                                  </p:childTnLst>
                                </p:cTn>
                              </p:par>
                              <p:par>
                                <p:cTn id="37" presetID="2" presetClass="exit" presetSubtype="4" fill="hold" nodeType="withEffect">
                                  <p:stCondLst>
                                    <p:cond delay="0"/>
                                  </p:stCondLst>
                                  <p:childTnLst>
                                    <p:anim calcmode="lin" valueType="num">
                                      <p:cBhvr additive="base">
                                        <p:cTn id="38" dur="500"/>
                                        <p:tgtEl>
                                          <p:spTgt spid="11"/>
                                        </p:tgtEl>
                                        <p:attrNameLst>
                                          <p:attrName>ppt_x</p:attrName>
                                        </p:attrNameLst>
                                      </p:cBhvr>
                                      <p:tavLst>
                                        <p:tav tm="0">
                                          <p:val>
                                            <p:strVal val="ppt_x"/>
                                          </p:val>
                                        </p:tav>
                                        <p:tav tm="100000">
                                          <p:val>
                                            <p:strVal val="ppt_x"/>
                                          </p:val>
                                        </p:tav>
                                      </p:tavLst>
                                    </p:anim>
                                    <p:anim calcmode="lin" valueType="num">
                                      <p:cBhvr additive="base">
                                        <p:cTn id="39" dur="500"/>
                                        <p:tgtEl>
                                          <p:spTgt spid="11"/>
                                        </p:tgtEl>
                                        <p:attrNameLst>
                                          <p:attrName>ppt_y</p:attrName>
                                        </p:attrNameLst>
                                      </p:cBhvr>
                                      <p:tavLst>
                                        <p:tav tm="0">
                                          <p:val>
                                            <p:strVal val="ppt_y"/>
                                          </p:val>
                                        </p:tav>
                                        <p:tav tm="100000">
                                          <p:val>
                                            <p:strVal val="1+ppt_h/2"/>
                                          </p:val>
                                        </p:tav>
                                      </p:tavLst>
                                    </p:anim>
                                    <p:set>
                                      <p:cBhvr>
                                        <p:cTn id="40" dur="1" fill="hold">
                                          <p:stCondLst>
                                            <p:cond delay="499"/>
                                          </p:stCondLst>
                                        </p:cTn>
                                        <p:tgtEl>
                                          <p:spTgt spid="11"/>
                                        </p:tgtEl>
                                        <p:attrNameLst>
                                          <p:attrName>style.visibility</p:attrName>
                                        </p:attrNameLst>
                                      </p:cBhvr>
                                      <p:to>
                                        <p:strVal val="hidden"/>
                                      </p:to>
                                    </p:set>
                                  </p:childTnLst>
                                </p:cTn>
                              </p:par>
                              <p:par>
                                <p:cTn id="41" presetID="2" presetClass="exit" presetSubtype="4" fill="hold" grpId="0" nodeType="withEffect">
                                  <p:stCondLst>
                                    <p:cond delay="0"/>
                                  </p:stCondLst>
                                  <p:childTnLst>
                                    <p:anim calcmode="lin" valueType="num">
                                      <p:cBhvr additive="base">
                                        <p:cTn id="42" dur="500"/>
                                        <p:tgtEl>
                                          <p:spTgt spid="12"/>
                                        </p:tgtEl>
                                        <p:attrNameLst>
                                          <p:attrName>ppt_x</p:attrName>
                                        </p:attrNameLst>
                                      </p:cBhvr>
                                      <p:tavLst>
                                        <p:tav tm="0">
                                          <p:val>
                                            <p:strVal val="ppt_x"/>
                                          </p:val>
                                        </p:tav>
                                        <p:tav tm="100000">
                                          <p:val>
                                            <p:strVal val="ppt_x"/>
                                          </p:val>
                                        </p:tav>
                                      </p:tavLst>
                                    </p:anim>
                                    <p:anim calcmode="lin" valueType="num">
                                      <p:cBhvr additive="base">
                                        <p:cTn id="43" dur="500"/>
                                        <p:tgtEl>
                                          <p:spTgt spid="12"/>
                                        </p:tgtEl>
                                        <p:attrNameLst>
                                          <p:attrName>ppt_y</p:attrName>
                                        </p:attrNameLst>
                                      </p:cBhvr>
                                      <p:tavLst>
                                        <p:tav tm="0">
                                          <p:val>
                                            <p:strVal val="ppt_y"/>
                                          </p:val>
                                        </p:tav>
                                        <p:tav tm="100000">
                                          <p:val>
                                            <p:strVal val="1+ppt_h/2"/>
                                          </p:val>
                                        </p:tav>
                                      </p:tavLst>
                                    </p:anim>
                                    <p:set>
                                      <p:cBhvr>
                                        <p:cTn id="44" dur="1" fill="hold">
                                          <p:stCondLst>
                                            <p:cond delay="499"/>
                                          </p:stCondLst>
                                        </p:cTn>
                                        <p:tgtEl>
                                          <p:spTgt spid="12"/>
                                        </p:tgtEl>
                                        <p:attrNameLst>
                                          <p:attrName>style.visibility</p:attrName>
                                        </p:attrNameLst>
                                      </p:cBhvr>
                                      <p:to>
                                        <p:strVal val="hidden"/>
                                      </p:to>
                                    </p:set>
                                  </p:childTnLst>
                                </p:cTn>
                              </p:par>
                              <p:par>
                                <p:cTn id="45" presetID="2" presetClass="exit" presetSubtype="4" fill="hold" grpId="0" nodeType="withEffect">
                                  <p:stCondLst>
                                    <p:cond delay="0"/>
                                  </p:stCondLst>
                                  <p:childTnLst>
                                    <p:anim calcmode="lin" valueType="num">
                                      <p:cBhvr additive="base">
                                        <p:cTn id="46" dur="500"/>
                                        <p:tgtEl>
                                          <p:spTgt spid="13"/>
                                        </p:tgtEl>
                                        <p:attrNameLst>
                                          <p:attrName>ppt_x</p:attrName>
                                        </p:attrNameLst>
                                      </p:cBhvr>
                                      <p:tavLst>
                                        <p:tav tm="0">
                                          <p:val>
                                            <p:strVal val="ppt_x"/>
                                          </p:val>
                                        </p:tav>
                                        <p:tav tm="100000">
                                          <p:val>
                                            <p:strVal val="ppt_x"/>
                                          </p:val>
                                        </p:tav>
                                      </p:tavLst>
                                    </p:anim>
                                    <p:anim calcmode="lin" valueType="num">
                                      <p:cBhvr additive="base">
                                        <p:cTn id="47" dur="500"/>
                                        <p:tgtEl>
                                          <p:spTgt spid="13"/>
                                        </p:tgtEl>
                                        <p:attrNameLst>
                                          <p:attrName>ppt_y</p:attrName>
                                        </p:attrNameLst>
                                      </p:cBhvr>
                                      <p:tavLst>
                                        <p:tav tm="0">
                                          <p:val>
                                            <p:strVal val="ppt_y"/>
                                          </p:val>
                                        </p:tav>
                                        <p:tav tm="100000">
                                          <p:val>
                                            <p:strVal val="1+ppt_h/2"/>
                                          </p:val>
                                        </p:tav>
                                      </p:tavLst>
                                    </p:anim>
                                    <p:set>
                                      <p:cBhvr>
                                        <p:cTn id="48" dur="1" fill="hold">
                                          <p:stCondLst>
                                            <p:cond delay="499"/>
                                          </p:stCondLst>
                                        </p:cTn>
                                        <p:tgtEl>
                                          <p:spTgt spid="13"/>
                                        </p:tgtEl>
                                        <p:attrNameLst>
                                          <p:attrName>style.visibility</p:attrName>
                                        </p:attrNameLst>
                                      </p:cBhvr>
                                      <p:to>
                                        <p:strVal val="hidden"/>
                                      </p:to>
                                    </p:set>
                                  </p:childTnLst>
                                </p:cTn>
                              </p:par>
                              <p:par>
                                <p:cTn id="49" presetID="2" presetClass="exit" presetSubtype="4" fill="hold" nodeType="withEffect">
                                  <p:stCondLst>
                                    <p:cond delay="0"/>
                                  </p:stCondLst>
                                  <p:childTnLst>
                                    <p:anim calcmode="lin" valueType="num">
                                      <p:cBhvr additive="base">
                                        <p:cTn id="50" dur="500"/>
                                        <p:tgtEl>
                                          <p:spTgt spid="14"/>
                                        </p:tgtEl>
                                        <p:attrNameLst>
                                          <p:attrName>ppt_x</p:attrName>
                                        </p:attrNameLst>
                                      </p:cBhvr>
                                      <p:tavLst>
                                        <p:tav tm="0">
                                          <p:val>
                                            <p:strVal val="ppt_x"/>
                                          </p:val>
                                        </p:tav>
                                        <p:tav tm="100000">
                                          <p:val>
                                            <p:strVal val="ppt_x"/>
                                          </p:val>
                                        </p:tav>
                                      </p:tavLst>
                                    </p:anim>
                                    <p:anim calcmode="lin" valueType="num">
                                      <p:cBhvr additive="base">
                                        <p:cTn id="51" dur="500"/>
                                        <p:tgtEl>
                                          <p:spTgt spid="14"/>
                                        </p:tgtEl>
                                        <p:attrNameLst>
                                          <p:attrName>ppt_y</p:attrName>
                                        </p:attrNameLst>
                                      </p:cBhvr>
                                      <p:tavLst>
                                        <p:tav tm="0">
                                          <p:val>
                                            <p:strVal val="ppt_y"/>
                                          </p:val>
                                        </p:tav>
                                        <p:tav tm="100000">
                                          <p:val>
                                            <p:strVal val="1+ppt_h/2"/>
                                          </p:val>
                                        </p:tav>
                                      </p:tavLst>
                                    </p:anim>
                                    <p:set>
                                      <p:cBhvr>
                                        <p:cTn id="52" dur="1" fill="hold">
                                          <p:stCondLst>
                                            <p:cond delay="499"/>
                                          </p:stCondLst>
                                        </p:cTn>
                                        <p:tgtEl>
                                          <p:spTgt spid="14"/>
                                        </p:tgtEl>
                                        <p:attrNameLst>
                                          <p:attrName>style.visibility</p:attrName>
                                        </p:attrNameLst>
                                      </p:cBhvr>
                                      <p:to>
                                        <p:strVal val="hidden"/>
                                      </p:to>
                                    </p:set>
                                  </p:childTnLst>
                                </p:cTn>
                              </p:par>
                              <p:par>
                                <p:cTn id="53" presetID="2" presetClass="exit" presetSubtype="4" fill="hold" nodeType="withEffect">
                                  <p:stCondLst>
                                    <p:cond delay="0"/>
                                  </p:stCondLst>
                                  <p:childTnLst>
                                    <p:anim calcmode="lin" valueType="num">
                                      <p:cBhvr additive="base">
                                        <p:cTn id="54" dur="500"/>
                                        <p:tgtEl>
                                          <p:spTgt spid="15"/>
                                        </p:tgtEl>
                                        <p:attrNameLst>
                                          <p:attrName>ppt_x</p:attrName>
                                        </p:attrNameLst>
                                      </p:cBhvr>
                                      <p:tavLst>
                                        <p:tav tm="0">
                                          <p:val>
                                            <p:strVal val="ppt_x"/>
                                          </p:val>
                                        </p:tav>
                                        <p:tav tm="100000">
                                          <p:val>
                                            <p:strVal val="ppt_x"/>
                                          </p:val>
                                        </p:tav>
                                      </p:tavLst>
                                    </p:anim>
                                    <p:anim calcmode="lin" valueType="num">
                                      <p:cBhvr additive="base">
                                        <p:cTn id="55" dur="500"/>
                                        <p:tgtEl>
                                          <p:spTgt spid="15"/>
                                        </p:tgtEl>
                                        <p:attrNameLst>
                                          <p:attrName>ppt_y</p:attrName>
                                        </p:attrNameLst>
                                      </p:cBhvr>
                                      <p:tavLst>
                                        <p:tav tm="0">
                                          <p:val>
                                            <p:strVal val="ppt_y"/>
                                          </p:val>
                                        </p:tav>
                                        <p:tav tm="100000">
                                          <p:val>
                                            <p:strVal val="1+ppt_h/2"/>
                                          </p:val>
                                        </p:tav>
                                      </p:tavLst>
                                    </p:anim>
                                    <p:set>
                                      <p:cBhvr>
                                        <p:cTn id="56" dur="1" fill="hold">
                                          <p:stCondLst>
                                            <p:cond delay="499"/>
                                          </p:stCondLst>
                                        </p:cTn>
                                        <p:tgtEl>
                                          <p:spTgt spid="15"/>
                                        </p:tgtEl>
                                        <p:attrNameLst>
                                          <p:attrName>style.visibility</p:attrName>
                                        </p:attrNameLst>
                                      </p:cBhvr>
                                      <p:to>
                                        <p:strVal val="hidden"/>
                                      </p:to>
                                    </p:set>
                                  </p:childTnLst>
                                </p:cTn>
                              </p:par>
                              <p:par>
                                <p:cTn id="57" presetID="2" presetClass="exit" presetSubtype="4" fill="hold" grpId="0" nodeType="withEffect">
                                  <p:stCondLst>
                                    <p:cond delay="0"/>
                                  </p:stCondLst>
                                  <p:childTnLst>
                                    <p:anim calcmode="lin" valueType="num">
                                      <p:cBhvr additive="base">
                                        <p:cTn id="58" dur="500"/>
                                        <p:tgtEl>
                                          <p:spTgt spid="16"/>
                                        </p:tgtEl>
                                        <p:attrNameLst>
                                          <p:attrName>ppt_x</p:attrName>
                                        </p:attrNameLst>
                                      </p:cBhvr>
                                      <p:tavLst>
                                        <p:tav tm="0">
                                          <p:val>
                                            <p:strVal val="ppt_x"/>
                                          </p:val>
                                        </p:tav>
                                        <p:tav tm="100000">
                                          <p:val>
                                            <p:strVal val="ppt_x"/>
                                          </p:val>
                                        </p:tav>
                                      </p:tavLst>
                                    </p:anim>
                                    <p:anim calcmode="lin" valueType="num">
                                      <p:cBhvr additive="base">
                                        <p:cTn id="59" dur="500"/>
                                        <p:tgtEl>
                                          <p:spTgt spid="16"/>
                                        </p:tgtEl>
                                        <p:attrNameLst>
                                          <p:attrName>ppt_y</p:attrName>
                                        </p:attrNameLst>
                                      </p:cBhvr>
                                      <p:tavLst>
                                        <p:tav tm="0">
                                          <p:val>
                                            <p:strVal val="ppt_y"/>
                                          </p:val>
                                        </p:tav>
                                        <p:tav tm="100000">
                                          <p:val>
                                            <p:strVal val="1+ppt_h/2"/>
                                          </p:val>
                                        </p:tav>
                                      </p:tavLst>
                                    </p:anim>
                                    <p:set>
                                      <p:cBhvr>
                                        <p:cTn id="60" dur="1" fill="hold">
                                          <p:stCondLst>
                                            <p:cond delay="499"/>
                                          </p:stCondLst>
                                        </p:cTn>
                                        <p:tgtEl>
                                          <p:spTgt spid="16"/>
                                        </p:tgtEl>
                                        <p:attrNameLst>
                                          <p:attrName>style.visibility</p:attrName>
                                        </p:attrNameLst>
                                      </p:cBhvr>
                                      <p:to>
                                        <p:strVal val="hidden"/>
                                      </p:to>
                                    </p:set>
                                  </p:childTnLst>
                                </p:cTn>
                              </p:par>
                              <p:par>
                                <p:cTn id="61" presetID="2" presetClass="exit" presetSubtype="4" fill="hold" grpId="0" nodeType="withEffect">
                                  <p:stCondLst>
                                    <p:cond delay="0"/>
                                  </p:stCondLst>
                                  <p:childTnLst>
                                    <p:anim calcmode="lin" valueType="num">
                                      <p:cBhvr additive="base">
                                        <p:cTn id="62" dur="500"/>
                                        <p:tgtEl>
                                          <p:spTgt spid="17"/>
                                        </p:tgtEl>
                                        <p:attrNameLst>
                                          <p:attrName>ppt_x</p:attrName>
                                        </p:attrNameLst>
                                      </p:cBhvr>
                                      <p:tavLst>
                                        <p:tav tm="0">
                                          <p:val>
                                            <p:strVal val="ppt_x"/>
                                          </p:val>
                                        </p:tav>
                                        <p:tav tm="100000">
                                          <p:val>
                                            <p:strVal val="ppt_x"/>
                                          </p:val>
                                        </p:tav>
                                      </p:tavLst>
                                    </p:anim>
                                    <p:anim calcmode="lin" valueType="num">
                                      <p:cBhvr additive="base">
                                        <p:cTn id="63" dur="500"/>
                                        <p:tgtEl>
                                          <p:spTgt spid="17"/>
                                        </p:tgtEl>
                                        <p:attrNameLst>
                                          <p:attrName>ppt_y</p:attrName>
                                        </p:attrNameLst>
                                      </p:cBhvr>
                                      <p:tavLst>
                                        <p:tav tm="0">
                                          <p:val>
                                            <p:strVal val="ppt_y"/>
                                          </p:val>
                                        </p:tav>
                                        <p:tav tm="100000">
                                          <p:val>
                                            <p:strVal val="1+ppt_h/2"/>
                                          </p:val>
                                        </p:tav>
                                      </p:tavLst>
                                    </p:anim>
                                    <p:set>
                                      <p:cBhvr>
                                        <p:cTn id="64" dur="1" fill="hold">
                                          <p:stCondLst>
                                            <p:cond delay="499"/>
                                          </p:stCondLst>
                                        </p:cTn>
                                        <p:tgtEl>
                                          <p:spTgt spid="17"/>
                                        </p:tgtEl>
                                        <p:attrNameLst>
                                          <p:attrName>style.visibility</p:attrName>
                                        </p:attrNameLst>
                                      </p:cBhvr>
                                      <p:to>
                                        <p:strVal val="hidden"/>
                                      </p:to>
                                    </p:set>
                                  </p:childTnLst>
                                </p:cTn>
                              </p:par>
                              <p:par>
                                <p:cTn id="65" presetID="2" presetClass="exit" presetSubtype="4" fill="hold" grpId="0" nodeType="withEffect">
                                  <p:stCondLst>
                                    <p:cond delay="0"/>
                                  </p:stCondLst>
                                  <p:childTnLst>
                                    <p:anim calcmode="lin" valueType="num">
                                      <p:cBhvr additive="base">
                                        <p:cTn id="66" dur="500"/>
                                        <p:tgtEl>
                                          <p:spTgt spid="18"/>
                                        </p:tgtEl>
                                        <p:attrNameLst>
                                          <p:attrName>ppt_x</p:attrName>
                                        </p:attrNameLst>
                                      </p:cBhvr>
                                      <p:tavLst>
                                        <p:tav tm="0">
                                          <p:val>
                                            <p:strVal val="ppt_x"/>
                                          </p:val>
                                        </p:tav>
                                        <p:tav tm="100000">
                                          <p:val>
                                            <p:strVal val="ppt_x"/>
                                          </p:val>
                                        </p:tav>
                                      </p:tavLst>
                                    </p:anim>
                                    <p:anim calcmode="lin" valueType="num">
                                      <p:cBhvr additive="base">
                                        <p:cTn id="67" dur="500"/>
                                        <p:tgtEl>
                                          <p:spTgt spid="18"/>
                                        </p:tgtEl>
                                        <p:attrNameLst>
                                          <p:attrName>ppt_y</p:attrName>
                                        </p:attrNameLst>
                                      </p:cBhvr>
                                      <p:tavLst>
                                        <p:tav tm="0">
                                          <p:val>
                                            <p:strVal val="ppt_y"/>
                                          </p:val>
                                        </p:tav>
                                        <p:tav tm="100000">
                                          <p:val>
                                            <p:strVal val="1+ppt_h/2"/>
                                          </p:val>
                                        </p:tav>
                                      </p:tavLst>
                                    </p:anim>
                                    <p:set>
                                      <p:cBhvr>
                                        <p:cTn id="68" dur="1" fill="hold">
                                          <p:stCondLst>
                                            <p:cond delay="499"/>
                                          </p:stCondLst>
                                        </p:cTn>
                                        <p:tgtEl>
                                          <p:spTgt spid="18"/>
                                        </p:tgtEl>
                                        <p:attrNameLst>
                                          <p:attrName>style.visibility</p:attrName>
                                        </p:attrNameLst>
                                      </p:cBhvr>
                                      <p:to>
                                        <p:strVal val="hidden"/>
                                      </p:to>
                                    </p:set>
                                  </p:childTnLst>
                                </p:cTn>
                              </p:par>
                              <p:par>
                                <p:cTn id="69" presetID="2" presetClass="exit" presetSubtype="4" fill="hold" nodeType="withEffect">
                                  <p:stCondLst>
                                    <p:cond delay="0"/>
                                  </p:stCondLst>
                                  <p:childTnLst>
                                    <p:anim calcmode="lin" valueType="num">
                                      <p:cBhvr additive="base">
                                        <p:cTn id="70" dur="500"/>
                                        <p:tgtEl>
                                          <p:spTgt spid="20"/>
                                        </p:tgtEl>
                                        <p:attrNameLst>
                                          <p:attrName>ppt_x</p:attrName>
                                        </p:attrNameLst>
                                      </p:cBhvr>
                                      <p:tavLst>
                                        <p:tav tm="0">
                                          <p:val>
                                            <p:strVal val="ppt_x"/>
                                          </p:val>
                                        </p:tav>
                                        <p:tav tm="100000">
                                          <p:val>
                                            <p:strVal val="ppt_x"/>
                                          </p:val>
                                        </p:tav>
                                      </p:tavLst>
                                    </p:anim>
                                    <p:anim calcmode="lin" valueType="num">
                                      <p:cBhvr additive="base">
                                        <p:cTn id="71" dur="500"/>
                                        <p:tgtEl>
                                          <p:spTgt spid="20"/>
                                        </p:tgtEl>
                                        <p:attrNameLst>
                                          <p:attrName>ppt_y</p:attrName>
                                        </p:attrNameLst>
                                      </p:cBhvr>
                                      <p:tavLst>
                                        <p:tav tm="0">
                                          <p:val>
                                            <p:strVal val="ppt_y"/>
                                          </p:val>
                                        </p:tav>
                                        <p:tav tm="100000">
                                          <p:val>
                                            <p:strVal val="1+ppt_h/2"/>
                                          </p:val>
                                        </p:tav>
                                      </p:tavLst>
                                    </p:anim>
                                    <p:set>
                                      <p:cBhvr>
                                        <p:cTn id="72" dur="1" fill="hold">
                                          <p:stCondLst>
                                            <p:cond delay="499"/>
                                          </p:stCondLst>
                                        </p:cTn>
                                        <p:tgtEl>
                                          <p:spTgt spid="20"/>
                                        </p:tgtEl>
                                        <p:attrNameLst>
                                          <p:attrName>style.visibility</p:attrName>
                                        </p:attrNameLst>
                                      </p:cBhvr>
                                      <p:to>
                                        <p:strVal val="hidden"/>
                                      </p:to>
                                    </p:set>
                                  </p:childTnLst>
                                </p:cTn>
                              </p:par>
                              <p:par>
                                <p:cTn id="73" presetID="2" presetClass="exit" presetSubtype="4" fill="hold" nodeType="withEffect">
                                  <p:stCondLst>
                                    <p:cond delay="0"/>
                                  </p:stCondLst>
                                  <p:childTnLst>
                                    <p:anim calcmode="lin" valueType="num">
                                      <p:cBhvr additive="base">
                                        <p:cTn id="74" dur="500"/>
                                        <p:tgtEl>
                                          <p:spTgt spid="21"/>
                                        </p:tgtEl>
                                        <p:attrNameLst>
                                          <p:attrName>ppt_x</p:attrName>
                                        </p:attrNameLst>
                                      </p:cBhvr>
                                      <p:tavLst>
                                        <p:tav tm="0">
                                          <p:val>
                                            <p:strVal val="ppt_x"/>
                                          </p:val>
                                        </p:tav>
                                        <p:tav tm="100000">
                                          <p:val>
                                            <p:strVal val="ppt_x"/>
                                          </p:val>
                                        </p:tav>
                                      </p:tavLst>
                                    </p:anim>
                                    <p:anim calcmode="lin" valueType="num">
                                      <p:cBhvr additive="base">
                                        <p:cTn id="75" dur="500"/>
                                        <p:tgtEl>
                                          <p:spTgt spid="21"/>
                                        </p:tgtEl>
                                        <p:attrNameLst>
                                          <p:attrName>ppt_y</p:attrName>
                                        </p:attrNameLst>
                                      </p:cBhvr>
                                      <p:tavLst>
                                        <p:tav tm="0">
                                          <p:val>
                                            <p:strVal val="ppt_y"/>
                                          </p:val>
                                        </p:tav>
                                        <p:tav tm="100000">
                                          <p:val>
                                            <p:strVal val="1+ppt_h/2"/>
                                          </p:val>
                                        </p:tav>
                                      </p:tavLst>
                                    </p:anim>
                                    <p:set>
                                      <p:cBhvr>
                                        <p:cTn id="76" dur="1" fill="hold">
                                          <p:stCondLst>
                                            <p:cond delay="499"/>
                                          </p:stCondLst>
                                        </p:cTn>
                                        <p:tgtEl>
                                          <p:spTgt spid="21"/>
                                        </p:tgtEl>
                                        <p:attrNameLst>
                                          <p:attrName>style.visibility</p:attrName>
                                        </p:attrNameLst>
                                      </p:cBhvr>
                                      <p:to>
                                        <p:strVal val="hidden"/>
                                      </p:to>
                                    </p:set>
                                  </p:childTnLst>
                                </p:cTn>
                              </p:par>
                              <p:par>
                                <p:cTn id="77" presetID="0" presetClass="path" presetSubtype="0" accel="50000" decel="50000" fill="hold" grpId="0" nodeType="withEffect">
                                  <p:stCondLst>
                                    <p:cond delay="0"/>
                                  </p:stCondLst>
                                  <p:childTnLst>
                                    <p:animMotion origin="layout" path="M 1.94444E-6 -1.44509E-6 L -0.05573 -0.3593 " pathEditMode="relative" rAng="0" ptsTypes="AA">
                                      <p:cBhvr>
                                        <p:cTn id="78" dur="2000" fill="hold"/>
                                        <p:tgtEl>
                                          <p:spTgt spid="19"/>
                                        </p:tgtEl>
                                        <p:attrNameLst>
                                          <p:attrName>ppt_x</p:attrName>
                                          <p:attrName>ppt_y</p:attrName>
                                        </p:attrNameLst>
                                      </p:cBhvr>
                                      <p:rCtr x="-28" y="-180"/>
                                    </p:animMotion>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nodeType="clickEffect">
                                  <p:stCondLst>
                                    <p:cond delay="0"/>
                                  </p:stCondLst>
                                  <p:childTnLst>
                                    <p:set>
                                      <p:cBhvr>
                                        <p:cTn id="82" dur="1" fill="hold">
                                          <p:stCondLst>
                                            <p:cond delay="0"/>
                                          </p:stCondLst>
                                        </p:cTn>
                                        <p:tgtEl>
                                          <p:spTgt spid="71"/>
                                        </p:tgtEl>
                                        <p:attrNameLst>
                                          <p:attrName>style.visibility</p:attrName>
                                        </p:attrNameLst>
                                      </p:cBhvr>
                                      <p:to>
                                        <p:strVal val="visible"/>
                                      </p:to>
                                    </p:set>
                                    <p:anim calcmode="lin" valueType="num">
                                      <p:cBhvr additive="base">
                                        <p:cTn id="83" dur="500" fill="hold"/>
                                        <p:tgtEl>
                                          <p:spTgt spid="71"/>
                                        </p:tgtEl>
                                        <p:attrNameLst>
                                          <p:attrName>ppt_x</p:attrName>
                                        </p:attrNameLst>
                                      </p:cBhvr>
                                      <p:tavLst>
                                        <p:tav tm="0">
                                          <p:val>
                                            <p:strVal val="#ppt_x"/>
                                          </p:val>
                                        </p:tav>
                                        <p:tav tm="100000">
                                          <p:val>
                                            <p:strVal val="#ppt_x"/>
                                          </p:val>
                                        </p:tav>
                                      </p:tavLst>
                                    </p:anim>
                                    <p:anim calcmode="lin" valueType="num">
                                      <p:cBhvr additive="base">
                                        <p:cTn id="84" dur="500" fill="hold"/>
                                        <p:tgtEl>
                                          <p:spTgt spid="71"/>
                                        </p:tgtEl>
                                        <p:attrNameLst>
                                          <p:attrName>ppt_y</p:attrName>
                                        </p:attrNameLst>
                                      </p:cBhvr>
                                      <p:tavLst>
                                        <p:tav tm="0">
                                          <p:val>
                                            <p:strVal val="1+#ppt_h/2"/>
                                          </p:val>
                                        </p:tav>
                                        <p:tav tm="100000">
                                          <p:val>
                                            <p:strVal val="#ppt_y"/>
                                          </p:val>
                                        </p:tav>
                                      </p:tavLst>
                                    </p:anim>
                                  </p:childTnLst>
                                </p:cTn>
                              </p:par>
                            </p:childTnLst>
                          </p:cTn>
                        </p:par>
                        <p:par>
                          <p:cTn id="85" fill="hold">
                            <p:stCondLst>
                              <p:cond delay="500"/>
                            </p:stCondLst>
                            <p:childTnLst>
                              <p:par>
                                <p:cTn id="86" presetID="2" presetClass="entr" presetSubtype="4" fill="hold" nodeType="afterEffect">
                                  <p:stCondLst>
                                    <p:cond delay="0"/>
                                  </p:stCondLst>
                                  <p:childTnLst>
                                    <p:set>
                                      <p:cBhvr>
                                        <p:cTn id="87" dur="1" fill="hold">
                                          <p:stCondLst>
                                            <p:cond delay="0"/>
                                          </p:stCondLst>
                                        </p:cTn>
                                        <p:tgtEl>
                                          <p:spTgt spid="64"/>
                                        </p:tgtEl>
                                        <p:attrNameLst>
                                          <p:attrName>style.visibility</p:attrName>
                                        </p:attrNameLst>
                                      </p:cBhvr>
                                      <p:to>
                                        <p:strVal val="visible"/>
                                      </p:to>
                                    </p:set>
                                    <p:anim calcmode="lin" valueType="num">
                                      <p:cBhvr additive="base">
                                        <p:cTn id="88" dur="500" fill="hold"/>
                                        <p:tgtEl>
                                          <p:spTgt spid="64"/>
                                        </p:tgtEl>
                                        <p:attrNameLst>
                                          <p:attrName>ppt_x</p:attrName>
                                        </p:attrNameLst>
                                      </p:cBhvr>
                                      <p:tavLst>
                                        <p:tav tm="0">
                                          <p:val>
                                            <p:strVal val="#ppt_x"/>
                                          </p:val>
                                        </p:tav>
                                        <p:tav tm="100000">
                                          <p:val>
                                            <p:strVal val="#ppt_x"/>
                                          </p:val>
                                        </p:tav>
                                      </p:tavLst>
                                    </p:anim>
                                    <p:anim calcmode="lin" valueType="num">
                                      <p:cBhvr additive="base">
                                        <p:cTn id="89" dur="500" fill="hold"/>
                                        <p:tgtEl>
                                          <p:spTgt spid="64"/>
                                        </p:tgtEl>
                                        <p:attrNameLst>
                                          <p:attrName>ppt_y</p:attrName>
                                        </p:attrNameLst>
                                      </p:cBhvr>
                                      <p:tavLst>
                                        <p:tav tm="0">
                                          <p:val>
                                            <p:strVal val="1+#ppt_h/2"/>
                                          </p:val>
                                        </p:tav>
                                        <p:tav tm="100000">
                                          <p:val>
                                            <p:strVal val="#ppt_y"/>
                                          </p:val>
                                        </p:tav>
                                      </p:tavLst>
                                    </p:anim>
                                  </p:childTnLst>
                                </p:cTn>
                              </p:par>
                            </p:childTnLst>
                          </p:cTn>
                        </p:par>
                        <p:par>
                          <p:cTn id="90" fill="hold">
                            <p:stCondLst>
                              <p:cond delay="1000"/>
                            </p:stCondLst>
                            <p:childTnLst>
                              <p:par>
                                <p:cTn id="91" presetID="2" presetClass="entr" presetSubtype="4" fill="hold" nodeType="afterEffect">
                                  <p:stCondLst>
                                    <p:cond delay="0"/>
                                  </p:stCondLst>
                                  <p:childTnLst>
                                    <p:set>
                                      <p:cBhvr>
                                        <p:cTn id="92" dur="1" fill="hold">
                                          <p:stCondLst>
                                            <p:cond delay="0"/>
                                          </p:stCondLst>
                                        </p:cTn>
                                        <p:tgtEl>
                                          <p:spTgt spid="38"/>
                                        </p:tgtEl>
                                        <p:attrNameLst>
                                          <p:attrName>style.visibility</p:attrName>
                                        </p:attrNameLst>
                                      </p:cBhvr>
                                      <p:to>
                                        <p:strVal val="visible"/>
                                      </p:to>
                                    </p:set>
                                    <p:anim calcmode="lin" valueType="num">
                                      <p:cBhvr additive="base">
                                        <p:cTn id="93" dur="500" fill="hold"/>
                                        <p:tgtEl>
                                          <p:spTgt spid="38"/>
                                        </p:tgtEl>
                                        <p:attrNameLst>
                                          <p:attrName>ppt_x</p:attrName>
                                        </p:attrNameLst>
                                      </p:cBhvr>
                                      <p:tavLst>
                                        <p:tav tm="0">
                                          <p:val>
                                            <p:strVal val="#ppt_x"/>
                                          </p:val>
                                        </p:tav>
                                        <p:tav tm="100000">
                                          <p:val>
                                            <p:strVal val="#ppt_x"/>
                                          </p:val>
                                        </p:tav>
                                      </p:tavLst>
                                    </p:anim>
                                    <p:anim calcmode="lin" valueType="num">
                                      <p:cBhvr additive="base">
                                        <p:cTn id="94" dur="500" fill="hold"/>
                                        <p:tgtEl>
                                          <p:spTgt spid="38"/>
                                        </p:tgtEl>
                                        <p:attrNameLst>
                                          <p:attrName>ppt_y</p:attrName>
                                        </p:attrNameLst>
                                      </p:cBhvr>
                                      <p:tavLst>
                                        <p:tav tm="0">
                                          <p:val>
                                            <p:strVal val="1+#ppt_h/2"/>
                                          </p:val>
                                        </p:tav>
                                        <p:tav tm="100000">
                                          <p:val>
                                            <p:strVal val="#ppt_y"/>
                                          </p:val>
                                        </p:tav>
                                      </p:tavLst>
                                    </p:anim>
                                  </p:childTnLst>
                                </p:cTn>
                              </p:par>
                            </p:childTnLst>
                          </p:cTn>
                        </p:par>
                        <p:par>
                          <p:cTn id="95" fill="hold">
                            <p:stCondLst>
                              <p:cond delay="1500"/>
                            </p:stCondLst>
                            <p:childTnLst>
                              <p:par>
                                <p:cTn id="96" presetID="2" presetClass="entr" presetSubtype="4" fill="hold" nodeType="afterEffect">
                                  <p:stCondLst>
                                    <p:cond delay="0"/>
                                  </p:stCondLst>
                                  <p:childTnLst>
                                    <p:set>
                                      <p:cBhvr>
                                        <p:cTn id="97" dur="1" fill="hold">
                                          <p:stCondLst>
                                            <p:cond delay="0"/>
                                          </p:stCondLst>
                                        </p:cTn>
                                        <p:tgtEl>
                                          <p:spTgt spid="22"/>
                                        </p:tgtEl>
                                        <p:attrNameLst>
                                          <p:attrName>style.visibility</p:attrName>
                                        </p:attrNameLst>
                                      </p:cBhvr>
                                      <p:to>
                                        <p:strVal val="visible"/>
                                      </p:to>
                                    </p:set>
                                    <p:anim calcmode="lin" valueType="num">
                                      <p:cBhvr additive="base">
                                        <p:cTn id="98" dur="500" fill="hold"/>
                                        <p:tgtEl>
                                          <p:spTgt spid="22"/>
                                        </p:tgtEl>
                                        <p:attrNameLst>
                                          <p:attrName>ppt_x</p:attrName>
                                        </p:attrNameLst>
                                      </p:cBhvr>
                                      <p:tavLst>
                                        <p:tav tm="0">
                                          <p:val>
                                            <p:strVal val="#ppt_x"/>
                                          </p:val>
                                        </p:tav>
                                        <p:tav tm="100000">
                                          <p:val>
                                            <p:strVal val="#ppt_x"/>
                                          </p:val>
                                        </p:tav>
                                      </p:tavLst>
                                    </p:anim>
                                    <p:anim calcmode="lin" valueType="num">
                                      <p:cBhvr additive="base">
                                        <p:cTn id="99" dur="500" fill="hold"/>
                                        <p:tgtEl>
                                          <p:spTgt spid="22"/>
                                        </p:tgtEl>
                                        <p:attrNameLst>
                                          <p:attrName>ppt_y</p:attrName>
                                        </p:attrNameLst>
                                      </p:cBhvr>
                                      <p:tavLst>
                                        <p:tav tm="0">
                                          <p:val>
                                            <p:strVal val="1+#ppt_h/2"/>
                                          </p:val>
                                        </p:tav>
                                        <p:tav tm="100000">
                                          <p:val>
                                            <p:strVal val="#ppt_y"/>
                                          </p:val>
                                        </p:tav>
                                      </p:tavLst>
                                    </p:anim>
                                  </p:childTnLst>
                                </p:cTn>
                              </p:par>
                            </p:childTnLst>
                          </p:cTn>
                        </p:par>
                        <p:par>
                          <p:cTn id="100" fill="hold">
                            <p:stCondLst>
                              <p:cond delay="2000"/>
                            </p:stCondLst>
                            <p:childTnLst>
                              <p:par>
                                <p:cTn id="101" presetID="2" presetClass="entr" presetSubtype="4" fill="hold" nodeType="afterEffect">
                                  <p:stCondLst>
                                    <p:cond delay="0"/>
                                  </p:stCondLst>
                                  <p:childTnLst>
                                    <p:set>
                                      <p:cBhvr>
                                        <p:cTn id="102" dur="1" fill="hold">
                                          <p:stCondLst>
                                            <p:cond delay="0"/>
                                          </p:stCondLst>
                                        </p:cTn>
                                        <p:tgtEl>
                                          <p:spTgt spid="27"/>
                                        </p:tgtEl>
                                        <p:attrNameLst>
                                          <p:attrName>style.visibility</p:attrName>
                                        </p:attrNameLst>
                                      </p:cBhvr>
                                      <p:to>
                                        <p:strVal val="visible"/>
                                      </p:to>
                                    </p:set>
                                    <p:anim calcmode="lin" valueType="num">
                                      <p:cBhvr additive="base">
                                        <p:cTn id="103" dur="500" fill="hold"/>
                                        <p:tgtEl>
                                          <p:spTgt spid="27"/>
                                        </p:tgtEl>
                                        <p:attrNameLst>
                                          <p:attrName>ppt_x</p:attrName>
                                        </p:attrNameLst>
                                      </p:cBhvr>
                                      <p:tavLst>
                                        <p:tav tm="0">
                                          <p:val>
                                            <p:strVal val="#ppt_x"/>
                                          </p:val>
                                        </p:tav>
                                        <p:tav tm="100000">
                                          <p:val>
                                            <p:strVal val="#ppt_x"/>
                                          </p:val>
                                        </p:tav>
                                      </p:tavLst>
                                    </p:anim>
                                    <p:anim calcmode="lin" valueType="num">
                                      <p:cBhvr additive="base">
                                        <p:cTn id="104" dur="500" fill="hold"/>
                                        <p:tgtEl>
                                          <p:spTgt spid="27"/>
                                        </p:tgtEl>
                                        <p:attrNameLst>
                                          <p:attrName>ppt_y</p:attrName>
                                        </p:attrNameLst>
                                      </p:cBhvr>
                                      <p:tavLst>
                                        <p:tav tm="0">
                                          <p:val>
                                            <p:strVal val="1+#ppt_h/2"/>
                                          </p:val>
                                        </p:tav>
                                        <p:tav tm="100000">
                                          <p:val>
                                            <p:strVal val="#ppt_y"/>
                                          </p:val>
                                        </p:tav>
                                      </p:tavLst>
                                    </p:anim>
                                  </p:childTnLst>
                                </p:cTn>
                              </p:par>
                            </p:childTnLst>
                          </p:cTn>
                        </p:par>
                        <p:par>
                          <p:cTn id="105" fill="hold">
                            <p:stCondLst>
                              <p:cond delay="2500"/>
                            </p:stCondLst>
                            <p:childTnLst>
                              <p:par>
                                <p:cTn id="106" presetID="2" presetClass="entr" presetSubtype="4" fill="hold" nodeType="afterEffect">
                                  <p:stCondLst>
                                    <p:cond delay="0"/>
                                  </p:stCondLst>
                                  <p:childTnLst>
                                    <p:set>
                                      <p:cBhvr>
                                        <p:cTn id="107" dur="1" fill="hold">
                                          <p:stCondLst>
                                            <p:cond delay="0"/>
                                          </p:stCondLst>
                                        </p:cTn>
                                        <p:tgtEl>
                                          <p:spTgt spid="33"/>
                                        </p:tgtEl>
                                        <p:attrNameLst>
                                          <p:attrName>style.visibility</p:attrName>
                                        </p:attrNameLst>
                                      </p:cBhvr>
                                      <p:to>
                                        <p:strVal val="visible"/>
                                      </p:to>
                                    </p:set>
                                    <p:anim calcmode="lin" valueType="num">
                                      <p:cBhvr additive="base">
                                        <p:cTn id="108" dur="500" fill="hold"/>
                                        <p:tgtEl>
                                          <p:spTgt spid="33"/>
                                        </p:tgtEl>
                                        <p:attrNameLst>
                                          <p:attrName>ppt_x</p:attrName>
                                        </p:attrNameLst>
                                      </p:cBhvr>
                                      <p:tavLst>
                                        <p:tav tm="0">
                                          <p:val>
                                            <p:strVal val="#ppt_x"/>
                                          </p:val>
                                        </p:tav>
                                        <p:tav tm="100000">
                                          <p:val>
                                            <p:strVal val="#ppt_x"/>
                                          </p:val>
                                        </p:tav>
                                      </p:tavLst>
                                    </p:anim>
                                    <p:anim calcmode="lin" valueType="num">
                                      <p:cBhvr additive="base">
                                        <p:cTn id="109" dur="500" fill="hold"/>
                                        <p:tgtEl>
                                          <p:spTgt spid="33"/>
                                        </p:tgtEl>
                                        <p:attrNameLst>
                                          <p:attrName>ppt_y</p:attrName>
                                        </p:attrNameLst>
                                      </p:cBhvr>
                                      <p:tavLst>
                                        <p:tav tm="0">
                                          <p:val>
                                            <p:strVal val="1+#ppt_h/2"/>
                                          </p:val>
                                        </p:tav>
                                        <p:tav tm="100000">
                                          <p:val>
                                            <p:strVal val="#ppt_y"/>
                                          </p:val>
                                        </p:tav>
                                      </p:tavLst>
                                    </p:anim>
                                  </p:childTnLst>
                                </p:cTn>
                              </p:par>
                            </p:childTnLst>
                          </p:cTn>
                        </p:par>
                        <p:par>
                          <p:cTn id="110" fill="hold">
                            <p:stCondLst>
                              <p:cond delay="3000"/>
                            </p:stCondLst>
                            <p:childTnLst>
                              <p:par>
                                <p:cTn id="111" presetID="2" presetClass="entr" presetSubtype="4" fill="hold" nodeType="afterEffect">
                                  <p:stCondLst>
                                    <p:cond delay="0"/>
                                  </p:stCondLst>
                                  <p:childTnLst>
                                    <p:set>
                                      <p:cBhvr>
                                        <p:cTn id="112" dur="1" fill="hold">
                                          <p:stCondLst>
                                            <p:cond delay="0"/>
                                          </p:stCondLst>
                                        </p:cTn>
                                        <p:tgtEl>
                                          <p:spTgt spid="58"/>
                                        </p:tgtEl>
                                        <p:attrNameLst>
                                          <p:attrName>style.visibility</p:attrName>
                                        </p:attrNameLst>
                                      </p:cBhvr>
                                      <p:to>
                                        <p:strVal val="visible"/>
                                      </p:to>
                                    </p:set>
                                    <p:anim calcmode="lin" valueType="num">
                                      <p:cBhvr additive="base">
                                        <p:cTn id="113" dur="500" fill="hold"/>
                                        <p:tgtEl>
                                          <p:spTgt spid="58"/>
                                        </p:tgtEl>
                                        <p:attrNameLst>
                                          <p:attrName>ppt_x</p:attrName>
                                        </p:attrNameLst>
                                      </p:cBhvr>
                                      <p:tavLst>
                                        <p:tav tm="0">
                                          <p:val>
                                            <p:strVal val="#ppt_x"/>
                                          </p:val>
                                        </p:tav>
                                        <p:tav tm="100000">
                                          <p:val>
                                            <p:strVal val="#ppt_x"/>
                                          </p:val>
                                        </p:tav>
                                      </p:tavLst>
                                    </p:anim>
                                    <p:anim calcmode="lin" valueType="num">
                                      <p:cBhvr additive="base">
                                        <p:cTn id="11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nodeType="clickEffect">
                                  <p:stCondLst>
                                    <p:cond delay="0"/>
                                  </p:stCondLst>
                                  <p:childTnLst>
                                    <p:set>
                                      <p:cBhvr>
                                        <p:cTn id="118" dur="1" fill="hold">
                                          <p:stCondLst>
                                            <p:cond delay="0"/>
                                          </p:stCondLst>
                                        </p:cTn>
                                        <p:tgtEl>
                                          <p:spTgt spid="45"/>
                                        </p:tgtEl>
                                        <p:attrNameLst>
                                          <p:attrName>style.visibility</p:attrName>
                                        </p:attrNameLst>
                                      </p:cBhvr>
                                      <p:to>
                                        <p:strVal val="visible"/>
                                      </p:to>
                                    </p:set>
                                    <p:animEffect transition="in" filter="fade">
                                      <p:cBhvr>
                                        <p:cTn id="119" dur="500"/>
                                        <p:tgtEl>
                                          <p:spTgt spid="45"/>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nodeType="clickEffect">
                                  <p:stCondLst>
                                    <p:cond delay="0"/>
                                  </p:stCondLst>
                                  <p:childTnLst>
                                    <p:set>
                                      <p:cBhvr>
                                        <p:cTn id="123" dur="1" fill="hold">
                                          <p:stCondLst>
                                            <p:cond delay="0"/>
                                          </p:stCondLst>
                                        </p:cTn>
                                        <p:tgtEl>
                                          <p:spTgt spid="54"/>
                                        </p:tgtEl>
                                        <p:attrNameLst>
                                          <p:attrName>style.visibility</p:attrName>
                                        </p:attrNameLst>
                                      </p:cBhvr>
                                      <p:to>
                                        <p:strVal val="visible"/>
                                      </p:to>
                                    </p:set>
                                    <p:animEffect transition="in" filter="fade">
                                      <p:cBhvr>
                                        <p:cTn id="124" dur="500"/>
                                        <p:tgtEl>
                                          <p:spTgt spid="54"/>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79"/>
                                        </p:tgtEl>
                                        <p:attrNameLst>
                                          <p:attrName>style.visibility</p:attrName>
                                        </p:attrNameLst>
                                      </p:cBhvr>
                                      <p:to>
                                        <p:strVal val="visible"/>
                                      </p:to>
                                    </p:set>
                                    <p:animEffect transition="in" filter="fade">
                                      <p:cBhvr>
                                        <p:cTn id="129" dur="500"/>
                                        <p:tgtEl>
                                          <p:spTgt spid="79"/>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nodeType="clickEffect">
                                  <p:stCondLst>
                                    <p:cond delay="0"/>
                                  </p:stCondLst>
                                  <p:childTnLst>
                                    <p:set>
                                      <p:cBhvr>
                                        <p:cTn id="133" dur="1" fill="hold">
                                          <p:stCondLst>
                                            <p:cond delay="0"/>
                                          </p:stCondLst>
                                        </p:cTn>
                                        <p:tgtEl>
                                          <p:spTgt spid="51"/>
                                        </p:tgtEl>
                                        <p:attrNameLst>
                                          <p:attrName>style.visibility</p:attrName>
                                        </p:attrNameLst>
                                      </p:cBhvr>
                                      <p:to>
                                        <p:strVal val="visible"/>
                                      </p:to>
                                    </p:set>
                                    <p:animEffect transition="in" filter="fade">
                                      <p:cBhvr>
                                        <p:cTn id="134" dur="500"/>
                                        <p:tgtEl>
                                          <p:spTgt spid="51"/>
                                        </p:tgtEl>
                                      </p:cBhvr>
                                    </p:animEffect>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nodeType="clickEffect">
                                  <p:stCondLst>
                                    <p:cond delay="0"/>
                                  </p:stCondLst>
                                  <p:childTnLst>
                                    <p:set>
                                      <p:cBhvr>
                                        <p:cTn id="138" dur="1" fill="hold">
                                          <p:stCondLst>
                                            <p:cond delay="0"/>
                                          </p:stCondLst>
                                        </p:cTn>
                                        <p:tgtEl>
                                          <p:spTgt spid="48"/>
                                        </p:tgtEl>
                                        <p:attrNameLst>
                                          <p:attrName>style.visibility</p:attrName>
                                        </p:attrNameLst>
                                      </p:cBhvr>
                                      <p:to>
                                        <p:strVal val="visible"/>
                                      </p:to>
                                    </p:set>
                                    <p:animEffect transition="in" filter="fade">
                                      <p:cBhvr>
                                        <p:cTn id="139" dur="500"/>
                                        <p:tgtEl>
                                          <p:spTgt spid="48"/>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nodeType="clickEffect">
                                  <p:stCondLst>
                                    <p:cond delay="0"/>
                                  </p:stCondLst>
                                  <p:childTnLst>
                                    <p:set>
                                      <p:cBhvr>
                                        <p:cTn id="143" dur="1" fill="hold">
                                          <p:stCondLst>
                                            <p:cond delay="0"/>
                                          </p:stCondLst>
                                        </p:cTn>
                                        <p:tgtEl>
                                          <p:spTgt spid="82"/>
                                        </p:tgtEl>
                                        <p:attrNameLst>
                                          <p:attrName>style.visibility</p:attrName>
                                        </p:attrNameLst>
                                      </p:cBhvr>
                                      <p:to>
                                        <p:strVal val="visible"/>
                                      </p:to>
                                    </p:set>
                                    <p:animEffect transition="in" filter="fade">
                                      <p:cBhvr>
                                        <p:cTn id="144" dur="500"/>
                                        <p:tgtEl>
                                          <p:spTgt spid="82"/>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nodeType="clickEffect">
                                  <p:stCondLst>
                                    <p:cond delay="0"/>
                                  </p:stCondLst>
                                  <p:childTnLst>
                                    <p:set>
                                      <p:cBhvr>
                                        <p:cTn id="148" dur="1" fill="hold">
                                          <p:stCondLst>
                                            <p:cond delay="0"/>
                                          </p:stCondLst>
                                        </p:cTn>
                                        <p:tgtEl>
                                          <p:spTgt spid="76"/>
                                        </p:tgtEl>
                                        <p:attrNameLst>
                                          <p:attrName>style.visibility</p:attrName>
                                        </p:attrNameLst>
                                      </p:cBhvr>
                                      <p:to>
                                        <p:strVal val="visible"/>
                                      </p:to>
                                    </p:set>
                                    <p:animEffect transition="in" filter="fade">
                                      <p:cBhvr>
                                        <p:cTn id="14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9" grpId="0"/>
      <p:bldP spid="12" grpId="0"/>
      <p:bldP spid="13" grpId="0"/>
      <p:bldP spid="16" grpId="0"/>
      <p:bldP spid="17" grpId="0"/>
      <p:bldP spid="18" grpId="0" animBg="1"/>
      <p:bldP spid="1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rot="19146316">
            <a:off x="5494575" y="2890722"/>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产</a:t>
            </a:r>
            <a:endParaRPr lang="en-US" altLang="zh-CN" dirty="0" smtClean="0">
              <a:solidFill>
                <a:schemeClr val="tx1"/>
              </a:solidFill>
            </a:endParaRPr>
          </a:p>
          <a:p>
            <a:pPr algn="ctr"/>
            <a:r>
              <a:rPr lang="zh-CN" altLang="en-US" dirty="0" smtClean="0">
                <a:solidFill>
                  <a:schemeClr val="tx1"/>
                </a:solidFill>
              </a:rPr>
              <a:t>品</a:t>
            </a:r>
            <a:endParaRPr lang="en-US" altLang="zh-CN" dirty="0" smtClean="0">
              <a:solidFill>
                <a:schemeClr val="tx1"/>
              </a:solidFill>
            </a:endParaRPr>
          </a:p>
          <a:p>
            <a:pPr algn="ctr"/>
            <a:r>
              <a:rPr lang="zh-CN" altLang="en-US" dirty="0" smtClean="0">
                <a:solidFill>
                  <a:schemeClr val="tx1"/>
                </a:solidFill>
              </a:rPr>
              <a:t>上</a:t>
            </a:r>
            <a:endParaRPr lang="en-US" altLang="zh-CN" dirty="0" smtClean="0">
              <a:solidFill>
                <a:schemeClr val="tx1"/>
              </a:solidFill>
            </a:endParaRPr>
          </a:p>
          <a:p>
            <a:pPr algn="ctr"/>
            <a:r>
              <a:rPr lang="zh-CN" altLang="en-US" dirty="0" smtClean="0">
                <a:solidFill>
                  <a:schemeClr val="tx1"/>
                </a:solidFill>
              </a:rPr>
              <a:t>架</a:t>
            </a:r>
            <a:endParaRPr lang="zh-CN" altLang="en-US" dirty="0">
              <a:solidFill>
                <a:schemeClr val="tx1"/>
              </a:solidFill>
            </a:endParaRPr>
          </a:p>
        </p:txBody>
      </p:sp>
      <p:sp>
        <p:nvSpPr>
          <p:cNvPr id="4" name="椭圆 3"/>
          <p:cNvSpPr/>
          <p:nvPr/>
        </p:nvSpPr>
        <p:spPr>
          <a:xfrm>
            <a:off x="3973396" y="2222491"/>
            <a:ext cx="1170108" cy="821294"/>
          </a:xfrm>
          <a:prstGeom prst="ellipse">
            <a:avLst/>
          </a:prstGeom>
          <a:solidFill>
            <a:srgbClr val="00B05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O2O</a:t>
            </a:r>
            <a:endParaRPr lang="zh-CN" altLang="en-US" sz="2400" b="1" dirty="0"/>
          </a:p>
        </p:txBody>
      </p:sp>
      <p:sp>
        <p:nvSpPr>
          <p:cNvPr id="5" name="椭圆 4"/>
          <p:cNvSpPr/>
          <p:nvPr/>
        </p:nvSpPr>
        <p:spPr>
          <a:xfrm>
            <a:off x="5582848" y="4465094"/>
            <a:ext cx="1060854" cy="821294"/>
          </a:xfrm>
          <a:prstGeom prst="ellipse">
            <a:avLst/>
          </a:prstGeom>
          <a:solidFill>
            <a:srgbClr val="7030A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线下</a:t>
            </a:r>
            <a:endParaRPr lang="en-US" altLang="zh-CN" sz="1400" b="1" dirty="0" smtClean="0"/>
          </a:p>
          <a:p>
            <a:pPr algn="ctr"/>
            <a:r>
              <a:rPr lang="zh-CN" altLang="en-US" sz="1400" b="1" dirty="0" smtClean="0"/>
              <a:t>服务店</a:t>
            </a:r>
            <a:endParaRPr lang="zh-CN" altLang="en-US" sz="1400" b="1" dirty="0"/>
          </a:p>
        </p:txBody>
      </p:sp>
      <p:sp>
        <p:nvSpPr>
          <p:cNvPr id="6" name="椭圆 5"/>
          <p:cNvSpPr/>
          <p:nvPr/>
        </p:nvSpPr>
        <p:spPr>
          <a:xfrm>
            <a:off x="2632186" y="4433667"/>
            <a:ext cx="938847" cy="821294"/>
          </a:xfrm>
          <a:prstGeom prst="ellipse">
            <a:avLst/>
          </a:prstGeom>
          <a:solidFill>
            <a:srgbClr val="FF00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用户</a:t>
            </a:r>
            <a:endParaRPr lang="zh-CN" altLang="en-US" b="1" dirty="0"/>
          </a:p>
        </p:txBody>
      </p:sp>
      <p:cxnSp>
        <p:nvCxnSpPr>
          <p:cNvPr id="7" name="直接箭头连接符 6"/>
          <p:cNvCxnSpPr>
            <a:endCxn id="4" idx="5"/>
          </p:cNvCxnSpPr>
          <p:nvPr/>
        </p:nvCxnSpPr>
        <p:spPr>
          <a:xfrm rot="16200000" flipV="1">
            <a:off x="4876518" y="3019138"/>
            <a:ext cx="1291309" cy="11000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rot="16200000" flipH="1">
            <a:off x="4750595" y="3178968"/>
            <a:ext cx="1285884" cy="10715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rot="19146316">
            <a:off x="5065947" y="3177840"/>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信</a:t>
            </a:r>
            <a:endParaRPr lang="en-US" altLang="zh-CN" dirty="0" smtClean="0">
              <a:solidFill>
                <a:schemeClr val="tx1"/>
              </a:solidFill>
            </a:endParaRPr>
          </a:p>
          <a:p>
            <a:pPr algn="ctr"/>
            <a:r>
              <a:rPr lang="zh-CN" altLang="en-US" dirty="0" smtClean="0">
                <a:solidFill>
                  <a:schemeClr val="tx1"/>
                </a:solidFill>
              </a:rPr>
              <a:t>息反</a:t>
            </a:r>
            <a:endParaRPr lang="en-US" altLang="zh-CN" dirty="0" smtClean="0">
              <a:solidFill>
                <a:schemeClr val="tx1"/>
              </a:solidFill>
            </a:endParaRPr>
          </a:p>
          <a:p>
            <a:pPr algn="ctr"/>
            <a:r>
              <a:rPr lang="zh-CN" altLang="en-US" dirty="0" smtClean="0">
                <a:solidFill>
                  <a:schemeClr val="tx1"/>
                </a:solidFill>
              </a:rPr>
              <a:t>馈</a:t>
            </a:r>
            <a:endParaRPr lang="en-US" altLang="zh-CN" dirty="0" smtClean="0">
              <a:solidFill>
                <a:schemeClr val="tx1"/>
              </a:solidFill>
            </a:endParaRPr>
          </a:p>
        </p:txBody>
      </p:sp>
      <p:cxnSp>
        <p:nvCxnSpPr>
          <p:cNvPr id="10" name="直接箭头连接符 9"/>
          <p:cNvCxnSpPr/>
          <p:nvPr/>
        </p:nvCxnSpPr>
        <p:spPr>
          <a:xfrm rot="5400000">
            <a:off x="3047038" y="3296167"/>
            <a:ext cx="1446981" cy="9422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a:stCxn id="6" idx="0"/>
            <a:endCxn id="4" idx="3"/>
          </p:cNvCxnSpPr>
          <p:nvPr/>
        </p:nvCxnSpPr>
        <p:spPr>
          <a:xfrm rot="5400000" flipH="1" flipV="1">
            <a:off x="2868103" y="3157016"/>
            <a:ext cx="1510158" cy="1043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rot="1923745">
            <a:off x="3296904" y="2925135"/>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咨询购买</a:t>
            </a:r>
            <a:endParaRPr lang="en-US" altLang="zh-CN" dirty="0" smtClean="0">
              <a:solidFill>
                <a:schemeClr val="tx1"/>
              </a:solidFill>
            </a:endParaRPr>
          </a:p>
        </p:txBody>
      </p:sp>
      <p:sp>
        <p:nvSpPr>
          <p:cNvPr id="13" name="矩形 12"/>
          <p:cNvSpPr/>
          <p:nvPr/>
        </p:nvSpPr>
        <p:spPr>
          <a:xfrm rot="1923745">
            <a:off x="3778101" y="3210508"/>
            <a:ext cx="335303" cy="13017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促</a:t>
            </a:r>
            <a:endParaRPr lang="en-US" altLang="zh-CN" dirty="0" smtClean="0">
              <a:solidFill>
                <a:schemeClr val="tx1"/>
              </a:solidFill>
              <a:latin typeface="+mn-ea"/>
            </a:endParaRPr>
          </a:p>
          <a:p>
            <a:pPr algn="ctr"/>
            <a:r>
              <a:rPr lang="zh-CN" altLang="en-US" dirty="0" smtClean="0">
                <a:solidFill>
                  <a:schemeClr val="tx1"/>
                </a:solidFill>
                <a:latin typeface="+mn-ea"/>
              </a:rPr>
              <a:t>销</a:t>
            </a:r>
            <a:endParaRPr lang="en-US" altLang="zh-CN" dirty="0" smtClean="0">
              <a:solidFill>
                <a:schemeClr val="tx1"/>
              </a:solidFill>
              <a:latin typeface="+mn-ea"/>
            </a:endParaRPr>
          </a:p>
          <a:p>
            <a:pPr algn="ctr"/>
            <a:r>
              <a:rPr lang="zh-CN" altLang="en-US" dirty="0" smtClean="0">
                <a:solidFill>
                  <a:schemeClr val="tx1"/>
                </a:solidFill>
                <a:latin typeface="+mn-ea"/>
              </a:rPr>
              <a:t>团购</a:t>
            </a:r>
            <a:endParaRPr lang="en-US" altLang="zh-CN" dirty="0" smtClean="0">
              <a:solidFill>
                <a:schemeClr val="tx1"/>
              </a:solidFill>
              <a:latin typeface="+mn-ea"/>
            </a:endParaRPr>
          </a:p>
        </p:txBody>
      </p:sp>
      <p:cxnSp>
        <p:nvCxnSpPr>
          <p:cNvPr id="14" name="直接箭头连接符 13"/>
          <p:cNvCxnSpPr/>
          <p:nvPr/>
        </p:nvCxnSpPr>
        <p:spPr>
          <a:xfrm flipV="1">
            <a:off x="3642471" y="4714884"/>
            <a:ext cx="1858223" cy="30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rot="10800000" flipV="1">
            <a:off x="3643307" y="4929196"/>
            <a:ext cx="186259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638093" y="5046096"/>
            <a:ext cx="2098900" cy="2720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rPr>
              <a:t>现场勘察签订合同</a:t>
            </a:r>
            <a:endParaRPr lang="zh-CN" altLang="en-US" sz="1600" dirty="0">
              <a:solidFill>
                <a:schemeClr val="tx1"/>
              </a:solidFill>
            </a:endParaRPr>
          </a:p>
        </p:txBody>
      </p:sp>
      <p:sp>
        <p:nvSpPr>
          <p:cNvPr id="17" name="矩形 16"/>
          <p:cNvSpPr/>
          <p:nvPr/>
        </p:nvSpPr>
        <p:spPr>
          <a:xfrm>
            <a:off x="3638094" y="4286256"/>
            <a:ext cx="1810634" cy="3158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mn-ea"/>
              </a:rPr>
              <a:t>上门咨询体验</a:t>
            </a:r>
            <a:endParaRPr lang="zh-CN" altLang="en-US" dirty="0">
              <a:solidFill>
                <a:schemeClr val="tx1"/>
              </a:solidFill>
              <a:latin typeface="+mn-ea"/>
            </a:endParaRPr>
          </a:p>
        </p:txBody>
      </p:sp>
      <p:sp>
        <p:nvSpPr>
          <p:cNvPr id="18" name="椭圆 17"/>
          <p:cNvSpPr/>
          <p:nvPr/>
        </p:nvSpPr>
        <p:spPr>
          <a:xfrm>
            <a:off x="7101638" y="2910413"/>
            <a:ext cx="1318855" cy="894298"/>
          </a:xfrm>
          <a:prstGeom prst="ellipse">
            <a:avLst/>
          </a:prstGeom>
          <a:solidFill>
            <a:srgbClr val="0066FF"/>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B2B</a:t>
            </a:r>
            <a:endParaRPr lang="zh-CN" altLang="en-US" sz="2800" dirty="0"/>
          </a:p>
        </p:txBody>
      </p:sp>
      <p:sp>
        <p:nvSpPr>
          <p:cNvPr id="19" name="椭圆 18"/>
          <p:cNvSpPr/>
          <p:nvPr/>
        </p:nvSpPr>
        <p:spPr>
          <a:xfrm>
            <a:off x="642910" y="2786058"/>
            <a:ext cx="1245586" cy="894298"/>
          </a:xfrm>
          <a:prstGeom prst="ellipse">
            <a:avLst/>
          </a:prstGeom>
          <a:solidFill>
            <a:srgbClr val="FF9900"/>
          </a:solidFill>
          <a:ln>
            <a:noFill/>
          </a:ln>
          <a:effectLst>
            <a:outerShdw blurRad="76200" dir="18900000" sy="23000" kx="-1200000" algn="bl" rotWithShape="0">
              <a:prstClr val="black">
                <a:alpha val="2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APP</a:t>
            </a:r>
            <a:endParaRPr lang="zh-CN" altLang="en-US" sz="2800" dirty="0"/>
          </a:p>
        </p:txBody>
      </p:sp>
      <p:sp>
        <p:nvSpPr>
          <p:cNvPr id="20" name="圆角矩形 19"/>
          <p:cNvSpPr/>
          <p:nvPr/>
        </p:nvSpPr>
        <p:spPr>
          <a:xfrm>
            <a:off x="360821" y="1190609"/>
            <a:ext cx="8352751" cy="550337"/>
          </a:xfrm>
          <a:prstGeom prst="roundRect">
            <a:avLst/>
          </a:prstGeom>
          <a:ln>
            <a:noFill/>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A</a:t>
            </a:r>
            <a:r>
              <a:rPr lang="zh-CN" altLang="en-US" sz="2400" b="1" dirty="0" smtClean="0">
                <a:solidFill>
                  <a:schemeClr val="bg1"/>
                </a:solidFill>
              </a:rPr>
              <a:t>猫智慧舒适家居系统生态服务线上平台</a:t>
            </a:r>
            <a:endParaRPr lang="zh-CN" altLang="en-US" sz="2400" b="1" dirty="0">
              <a:solidFill>
                <a:schemeClr val="bg1"/>
              </a:solidFill>
            </a:endParaRPr>
          </a:p>
        </p:txBody>
      </p:sp>
      <p:cxnSp>
        <p:nvCxnSpPr>
          <p:cNvPr id="21" name="直接箭头连接符 20"/>
          <p:cNvCxnSpPr/>
          <p:nvPr/>
        </p:nvCxnSpPr>
        <p:spPr>
          <a:xfrm rot="16200000" flipH="1">
            <a:off x="792911" y="2233074"/>
            <a:ext cx="894299" cy="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rot="5400000">
            <a:off x="4295000" y="1991488"/>
            <a:ext cx="412753" cy="162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rot="5400000">
            <a:off x="7215206" y="2357430"/>
            <a:ext cx="1000132"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8" idx="4"/>
          </p:cNvCxnSpPr>
          <p:nvPr/>
        </p:nvCxnSpPr>
        <p:spPr>
          <a:xfrm rot="5400000">
            <a:off x="6747299" y="3558240"/>
            <a:ext cx="767297" cy="126023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1285852" y="3714752"/>
            <a:ext cx="1428760" cy="78581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800440" y="428604"/>
            <a:ext cx="1556982" cy="555629"/>
          </a:xfrm>
          <a:prstGeom prst="ellipse">
            <a:avLst/>
          </a:prstGeom>
          <a:solidFill>
            <a:srgbClr val="FD3535"/>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用户</a:t>
            </a:r>
            <a:endParaRPr lang="zh-CN" altLang="en-US" sz="2000" b="1" dirty="0"/>
          </a:p>
        </p:txBody>
      </p:sp>
      <p:sp>
        <p:nvSpPr>
          <p:cNvPr id="27" name="椭圆 26"/>
          <p:cNvSpPr/>
          <p:nvPr/>
        </p:nvSpPr>
        <p:spPr>
          <a:xfrm>
            <a:off x="2998532" y="428604"/>
            <a:ext cx="1502030" cy="555629"/>
          </a:xfrm>
          <a:prstGeom prst="ellipse">
            <a:avLst/>
          </a:prstGeom>
          <a:solidFill>
            <a:srgbClr val="00B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厂家</a:t>
            </a:r>
            <a:endParaRPr lang="zh-CN" altLang="en-US" b="1" dirty="0"/>
          </a:p>
        </p:txBody>
      </p:sp>
      <p:sp>
        <p:nvSpPr>
          <p:cNvPr id="28" name="椭圆 27"/>
          <p:cNvSpPr/>
          <p:nvPr/>
        </p:nvSpPr>
        <p:spPr>
          <a:xfrm>
            <a:off x="4830276" y="428604"/>
            <a:ext cx="1599112" cy="555629"/>
          </a:xfrm>
          <a:prstGeom prst="ellipse">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代理商</a:t>
            </a:r>
            <a:endParaRPr lang="zh-CN" altLang="en-US" sz="2000" b="1" dirty="0"/>
          </a:p>
        </p:txBody>
      </p:sp>
      <p:sp>
        <p:nvSpPr>
          <p:cNvPr id="29" name="椭圆 28"/>
          <p:cNvSpPr/>
          <p:nvPr/>
        </p:nvSpPr>
        <p:spPr>
          <a:xfrm>
            <a:off x="6808559" y="428604"/>
            <a:ext cx="1549655" cy="555629"/>
          </a:xfrm>
          <a:prstGeom prst="ellipse">
            <a:avLst/>
          </a:prstGeom>
          <a:solidFill>
            <a:srgbClr val="3333F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工程商</a:t>
            </a:r>
            <a:endParaRPr lang="zh-CN" altLang="en-US" sz="2000" b="1" dirty="0"/>
          </a:p>
        </p:txBody>
      </p:sp>
      <p:sp>
        <p:nvSpPr>
          <p:cNvPr id="30" name="圆角矩形 29"/>
          <p:cNvSpPr/>
          <p:nvPr/>
        </p:nvSpPr>
        <p:spPr>
          <a:xfrm>
            <a:off x="357158" y="5429264"/>
            <a:ext cx="8352751" cy="550337"/>
          </a:xfrm>
          <a:prstGeom prst="roundRect">
            <a:avLst/>
          </a:prstGeom>
          <a:ln>
            <a:noFill/>
          </a:ln>
          <a:effectLst>
            <a:reflection blurRad="6350" stA="52000" endA="300" endPos="35000" dir="5400000" sy="-100000" algn="bl" rotWithShape="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bg1"/>
                </a:solidFill>
              </a:rPr>
              <a:t>A</a:t>
            </a:r>
            <a:r>
              <a:rPr lang="zh-CN" altLang="en-US" sz="2400" b="1" dirty="0" smtClean="0">
                <a:solidFill>
                  <a:schemeClr val="bg1"/>
                </a:solidFill>
              </a:rPr>
              <a:t>猫智慧舒适家居系统生态服务线下平台（</a:t>
            </a:r>
            <a:r>
              <a:rPr lang="zh-CN" altLang="en-US" b="1" dirty="0" smtClean="0">
                <a:solidFill>
                  <a:schemeClr val="bg1"/>
                </a:solidFill>
              </a:rPr>
              <a:t>旗舰店服务店服务站）</a:t>
            </a:r>
            <a:endParaRPr lang="zh-CN" altLang="en-US" sz="2400" b="1" dirty="0">
              <a:solidFill>
                <a:schemeClr val="bg1"/>
              </a:solidFill>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10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2000" fill="hold"/>
                                        <p:tgtEl>
                                          <p:spTgt spid="30"/>
                                        </p:tgtEl>
                                        <p:attrNameLst>
                                          <p:attrName>ppt_w</p:attrName>
                                        </p:attrNameLst>
                                      </p:cBhvr>
                                      <p:tavLst>
                                        <p:tav tm="0">
                                          <p:val>
                                            <p:fltVal val="0"/>
                                          </p:val>
                                        </p:tav>
                                        <p:tav tm="100000">
                                          <p:val>
                                            <p:strVal val="#ppt_w"/>
                                          </p:val>
                                        </p:tav>
                                      </p:tavLst>
                                    </p:anim>
                                    <p:anim calcmode="lin" valueType="num">
                                      <p:cBhvr>
                                        <p:cTn id="41" dur="2000" fill="hold"/>
                                        <p:tgtEl>
                                          <p:spTgt spid="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animBg="1"/>
      <p:bldP spid="27" grpId="0" animBg="1"/>
      <p:bldP spid="28" grpId="0" animBg="1"/>
      <p:bldP spid="29" grpId="0" animBg="1"/>
      <p:bldP spid="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3"/>
          <p:cNvSpPr>
            <a:spLocks noChangeArrowheads="1"/>
          </p:cNvSpPr>
          <p:nvPr/>
        </p:nvSpPr>
        <p:spPr bwMode="gray">
          <a:xfrm>
            <a:off x="5310188" y="1995486"/>
            <a:ext cx="2971800" cy="2971800"/>
          </a:xfrm>
          <a:prstGeom prst="ellipse">
            <a:avLst/>
          </a:prstGeom>
          <a:noFill/>
          <a:ln w="38100">
            <a:solidFill>
              <a:srgbClr val="99CC00"/>
            </a:solidFill>
            <a:round/>
            <a:headEnd/>
            <a:tailEnd/>
          </a:ln>
          <a:effectLst>
            <a:outerShdw dist="35921" dir="2700000" algn="ctr" rotWithShape="0">
              <a:srgbClr val="080808">
                <a:alpha val="50000"/>
              </a:srgbClr>
            </a:outerShdw>
          </a:effectLst>
        </p:spPr>
        <p:txBody>
          <a:bodyPr wrap="none" anchor="ctr"/>
          <a:lstStyle/>
          <a:p>
            <a:pPr>
              <a:defRPr/>
            </a:pPr>
            <a:endParaRPr lang="zh-CN" altLang="en-US">
              <a:latin typeface="Arial" charset="0"/>
              <a:ea typeface="宋体" charset="-122"/>
            </a:endParaRPr>
          </a:p>
        </p:txBody>
      </p:sp>
      <p:sp>
        <p:nvSpPr>
          <p:cNvPr id="4" name="Oval 4"/>
          <p:cNvSpPr>
            <a:spLocks noChangeArrowheads="1"/>
          </p:cNvSpPr>
          <p:nvPr/>
        </p:nvSpPr>
        <p:spPr bwMode="gray">
          <a:xfrm>
            <a:off x="949325" y="1995486"/>
            <a:ext cx="2971800" cy="2971800"/>
          </a:xfrm>
          <a:prstGeom prst="ellipse">
            <a:avLst/>
          </a:prstGeom>
          <a:noFill/>
          <a:ln w="38100" algn="ctr">
            <a:solidFill>
              <a:srgbClr val="333399"/>
            </a:solidFill>
            <a:round/>
            <a:headEnd/>
            <a:tailEnd/>
          </a:ln>
          <a:effectLst>
            <a:outerShdw dist="35921" dir="2700000" algn="ctr" rotWithShape="0">
              <a:srgbClr val="080808">
                <a:alpha val="50000"/>
              </a:srgbClr>
            </a:outerShdw>
          </a:effectLst>
        </p:spPr>
        <p:txBody>
          <a:bodyPr wrap="none" anchor="ctr"/>
          <a:lstStyle/>
          <a:p>
            <a:pPr>
              <a:defRPr/>
            </a:pPr>
            <a:endParaRPr lang="zh-CN" altLang="en-US">
              <a:latin typeface="Arial" charset="0"/>
              <a:ea typeface="宋体" charset="-122"/>
            </a:endParaRPr>
          </a:p>
        </p:txBody>
      </p:sp>
      <p:sp>
        <p:nvSpPr>
          <p:cNvPr id="5" name="Text Box 9"/>
          <p:cNvSpPr txBox="1">
            <a:spLocks noChangeArrowheads="1"/>
          </p:cNvSpPr>
          <p:nvPr/>
        </p:nvSpPr>
        <p:spPr bwMode="auto">
          <a:xfrm>
            <a:off x="1357290" y="3214686"/>
            <a:ext cx="1646238" cy="523220"/>
          </a:xfrm>
          <a:prstGeom prst="rect">
            <a:avLst/>
          </a:prstGeom>
          <a:solidFill>
            <a:srgbClr val="7030A0"/>
          </a:solidFill>
          <a:ln w="9525" algn="ctr">
            <a:noFill/>
            <a:miter lim="800000"/>
            <a:headEnd/>
            <a:tailEnd/>
          </a:ln>
        </p:spPr>
        <p:txBody>
          <a:bodyPr>
            <a:spAutoFit/>
          </a:bodyPr>
          <a:lstStyle/>
          <a:p>
            <a:pPr algn="ctr">
              <a:spcBef>
                <a:spcPct val="50000"/>
              </a:spcBef>
            </a:pPr>
            <a:r>
              <a:rPr lang="zh-CN" altLang="en-US" sz="2800" b="1" dirty="0" smtClean="0">
                <a:solidFill>
                  <a:schemeClr val="bg1"/>
                </a:solidFill>
                <a:ea typeface="宋体" pitchFamily="2" charset="-122"/>
              </a:rPr>
              <a:t>线上活动</a:t>
            </a:r>
            <a:endParaRPr lang="en-US" altLang="zh-CN" sz="2800" b="1" dirty="0">
              <a:solidFill>
                <a:schemeClr val="bg1"/>
              </a:solidFill>
              <a:ea typeface="宋体" pitchFamily="2" charset="-122"/>
            </a:endParaRPr>
          </a:p>
        </p:txBody>
      </p:sp>
      <p:grpSp>
        <p:nvGrpSpPr>
          <p:cNvPr id="68" name="组合 67"/>
          <p:cNvGrpSpPr/>
          <p:nvPr/>
        </p:nvGrpSpPr>
        <p:grpSpPr>
          <a:xfrm>
            <a:off x="2285984" y="4429132"/>
            <a:ext cx="1025510" cy="977900"/>
            <a:chOff x="1357290" y="1820863"/>
            <a:chExt cx="1025510" cy="977900"/>
          </a:xfrm>
        </p:grpSpPr>
        <p:grpSp>
          <p:nvGrpSpPr>
            <p:cNvPr id="6" name="Group 15"/>
            <p:cNvGrpSpPr>
              <a:grpSpLocks/>
            </p:cNvGrpSpPr>
            <p:nvPr/>
          </p:nvGrpSpPr>
          <p:grpSpPr bwMode="auto">
            <a:xfrm>
              <a:off x="1374775" y="1820863"/>
              <a:ext cx="1000125" cy="977900"/>
              <a:chOff x="480" y="1200"/>
              <a:chExt cx="1042" cy="1019"/>
            </a:xfrm>
          </p:grpSpPr>
          <p:grpSp>
            <p:nvGrpSpPr>
              <p:cNvPr id="7" name="Group 16"/>
              <p:cNvGrpSpPr>
                <a:grpSpLocks/>
              </p:cNvGrpSpPr>
              <p:nvPr/>
            </p:nvGrpSpPr>
            <p:grpSpPr bwMode="auto">
              <a:xfrm>
                <a:off x="480" y="1200"/>
                <a:ext cx="1042" cy="1019"/>
                <a:chOff x="480" y="1200"/>
                <a:chExt cx="1042" cy="1019"/>
              </a:xfrm>
            </p:grpSpPr>
            <p:pic>
              <p:nvPicPr>
                <p:cNvPr id="9" name="Picture 1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10" name="Oval 18"/>
                <p:cNvSpPr>
                  <a:spLocks noChangeArrowheads="1"/>
                </p:cNvSpPr>
                <p:nvPr/>
              </p:nvSpPr>
              <p:spPr bwMode="gray">
                <a:xfrm>
                  <a:off x="480" y="1200"/>
                  <a:ext cx="1035" cy="1019"/>
                </a:xfrm>
                <a:prstGeom prst="ellipse">
                  <a:avLst/>
                </a:prstGeom>
                <a:gradFill rotWithShape="1">
                  <a:gsLst>
                    <a:gs pos="0">
                      <a:srgbClr val="333399"/>
                    </a:gs>
                    <a:gs pos="50000">
                      <a:srgbClr val="181847"/>
                    </a:gs>
                    <a:gs pos="100000">
                      <a:srgbClr val="333399"/>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8" name="Picture 1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sp>
          <p:nvSpPr>
            <p:cNvPr id="11" name="Text Box 30"/>
            <p:cNvSpPr txBox="1">
              <a:spLocks noChangeArrowheads="1"/>
            </p:cNvSpPr>
            <p:nvPr/>
          </p:nvSpPr>
          <p:spPr bwMode="white">
            <a:xfrm>
              <a:off x="1357290" y="1928802"/>
              <a:ext cx="1025510" cy="707886"/>
            </a:xfrm>
            <a:prstGeom prst="rect">
              <a:avLst/>
            </a:prstGeom>
            <a:noFill/>
            <a:ln w="9525" algn="ctr">
              <a:noFill/>
              <a:miter lim="800000"/>
              <a:headEnd/>
              <a:tailEnd/>
            </a:ln>
          </p:spPr>
          <p:txBody>
            <a:bodyPr wrap="square">
              <a:spAutoFit/>
            </a:bodyPr>
            <a:lstStyle/>
            <a:p>
              <a:pPr algn="ctr">
                <a:spcBef>
                  <a:spcPct val="50000"/>
                </a:spcBef>
              </a:pPr>
              <a:r>
                <a:rPr lang="zh-CN" altLang="en-US" sz="2000" b="1" dirty="0" smtClean="0">
                  <a:solidFill>
                    <a:schemeClr val="bg1"/>
                  </a:solidFill>
                  <a:ea typeface="宋体" pitchFamily="2" charset="-122"/>
                </a:rPr>
                <a:t>产品规划上线</a:t>
              </a:r>
              <a:endParaRPr lang="en-US" altLang="zh-CN" sz="2000" b="1" dirty="0">
                <a:solidFill>
                  <a:schemeClr val="bg1"/>
                </a:solidFill>
                <a:ea typeface="宋体" pitchFamily="2" charset="-122"/>
              </a:endParaRPr>
            </a:p>
          </p:txBody>
        </p:sp>
      </p:grpSp>
      <p:sp>
        <p:nvSpPr>
          <p:cNvPr id="12" name="Text Box 9"/>
          <p:cNvSpPr txBox="1">
            <a:spLocks noChangeArrowheads="1"/>
          </p:cNvSpPr>
          <p:nvPr/>
        </p:nvSpPr>
        <p:spPr bwMode="auto">
          <a:xfrm>
            <a:off x="6215074" y="3214686"/>
            <a:ext cx="1646237" cy="523220"/>
          </a:xfrm>
          <a:prstGeom prst="rect">
            <a:avLst/>
          </a:prstGeom>
          <a:solidFill>
            <a:srgbClr val="92D050"/>
          </a:solidFill>
          <a:ln w="9525" algn="ctr">
            <a:noFill/>
            <a:miter lim="800000"/>
            <a:headEnd/>
            <a:tailEnd/>
          </a:ln>
        </p:spPr>
        <p:txBody>
          <a:bodyPr>
            <a:spAutoFit/>
          </a:bodyPr>
          <a:lstStyle/>
          <a:p>
            <a:pPr algn="ctr">
              <a:spcBef>
                <a:spcPct val="50000"/>
              </a:spcBef>
            </a:pPr>
            <a:r>
              <a:rPr lang="zh-CN" altLang="en-US" sz="2800" b="1" dirty="0" smtClean="0">
                <a:solidFill>
                  <a:schemeClr val="bg1"/>
                </a:solidFill>
                <a:ea typeface="宋体" pitchFamily="2" charset="-122"/>
              </a:rPr>
              <a:t>线下活动</a:t>
            </a:r>
            <a:endParaRPr lang="en-US" altLang="zh-CN" sz="2800" b="1" dirty="0">
              <a:solidFill>
                <a:schemeClr val="bg1"/>
              </a:solidFill>
              <a:ea typeface="宋体" pitchFamily="2" charset="-122"/>
            </a:endParaRPr>
          </a:p>
        </p:txBody>
      </p:sp>
      <p:grpSp>
        <p:nvGrpSpPr>
          <p:cNvPr id="13" name="Group 45"/>
          <p:cNvGrpSpPr>
            <a:grpSpLocks/>
          </p:cNvGrpSpPr>
          <p:nvPr/>
        </p:nvGrpSpPr>
        <p:grpSpPr bwMode="auto">
          <a:xfrm>
            <a:off x="7072337" y="1808158"/>
            <a:ext cx="1000125" cy="977900"/>
            <a:chOff x="480" y="1200"/>
            <a:chExt cx="1042" cy="1019"/>
          </a:xfrm>
        </p:grpSpPr>
        <p:grpSp>
          <p:nvGrpSpPr>
            <p:cNvPr id="14" name="Group 46"/>
            <p:cNvGrpSpPr>
              <a:grpSpLocks/>
            </p:cNvGrpSpPr>
            <p:nvPr/>
          </p:nvGrpSpPr>
          <p:grpSpPr bwMode="auto">
            <a:xfrm>
              <a:off x="480" y="1200"/>
              <a:ext cx="1042" cy="1019"/>
              <a:chOff x="480" y="1200"/>
              <a:chExt cx="1042" cy="1019"/>
            </a:xfrm>
          </p:grpSpPr>
          <p:pic>
            <p:nvPicPr>
              <p:cNvPr id="16" name="Picture 4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17" name="Oval 48"/>
              <p:cNvSpPr>
                <a:spLocks noChangeArrowheads="1"/>
              </p:cNvSpPr>
              <p:nvPr/>
            </p:nvSpPr>
            <p:spPr bwMode="gray">
              <a:xfrm>
                <a:off x="480" y="1200"/>
                <a:ext cx="1035" cy="1019"/>
              </a:xfrm>
              <a:prstGeom prst="ellipse">
                <a:avLst/>
              </a:prstGeom>
              <a:gradFill rotWithShape="1">
                <a:gsLst>
                  <a:gs pos="0">
                    <a:srgbClr val="99CC00"/>
                  </a:gs>
                  <a:gs pos="50000">
                    <a:srgbClr val="536E00"/>
                  </a:gs>
                  <a:gs pos="100000">
                    <a:srgbClr val="99CC00"/>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15" name="Picture 4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sp>
        <p:nvSpPr>
          <p:cNvPr id="18" name="Text Box 50"/>
          <p:cNvSpPr txBox="1">
            <a:spLocks noChangeArrowheads="1"/>
          </p:cNvSpPr>
          <p:nvPr/>
        </p:nvSpPr>
        <p:spPr bwMode="white">
          <a:xfrm>
            <a:off x="7072330" y="2000240"/>
            <a:ext cx="1060450" cy="461665"/>
          </a:xfrm>
          <a:prstGeom prst="rect">
            <a:avLst/>
          </a:prstGeom>
          <a:noFill/>
          <a:ln w="9525" algn="ctr">
            <a:noFill/>
            <a:miter lim="800000"/>
            <a:headEnd/>
            <a:tailEnd/>
          </a:ln>
        </p:spPr>
        <p:txBody>
          <a:bodyPr>
            <a:spAutoFit/>
          </a:bodyPr>
          <a:lstStyle/>
          <a:p>
            <a:pPr algn="ctr">
              <a:spcBef>
                <a:spcPct val="50000"/>
              </a:spcBef>
            </a:pPr>
            <a:r>
              <a:rPr lang="zh-CN" altLang="en-US" sz="2400" b="1" dirty="0" smtClean="0">
                <a:solidFill>
                  <a:srgbClr val="FF0000"/>
                </a:solidFill>
                <a:ea typeface="宋体" pitchFamily="2" charset="-122"/>
              </a:rPr>
              <a:t>团购</a:t>
            </a:r>
            <a:endParaRPr lang="en-US" altLang="zh-CN" sz="2400" b="1" dirty="0">
              <a:solidFill>
                <a:srgbClr val="FF0000"/>
              </a:solidFill>
              <a:ea typeface="宋体" pitchFamily="2" charset="-122"/>
            </a:endParaRPr>
          </a:p>
        </p:txBody>
      </p:sp>
      <p:grpSp>
        <p:nvGrpSpPr>
          <p:cNvPr id="19" name="Group 15"/>
          <p:cNvGrpSpPr>
            <a:grpSpLocks/>
          </p:cNvGrpSpPr>
          <p:nvPr/>
        </p:nvGrpSpPr>
        <p:grpSpPr bwMode="auto">
          <a:xfrm>
            <a:off x="1000100" y="4143380"/>
            <a:ext cx="1000125" cy="977900"/>
            <a:chOff x="480" y="1200"/>
            <a:chExt cx="1042" cy="1019"/>
          </a:xfrm>
        </p:grpSpPr>
        <p:grpSp>
          <p:nvGrpSpPr>
            <p:cNvPr id="20" name="Group 16"/>
            <p:cNvGrpSpPr>
              <a:grpSpLocks/>
            </p:cNvGrpSpPr>
            <p:nvPr/>
          </p:nvGrpSpPr>
          <p:grpSpPr bwMode="auto">
            <a:xfrm>
              <a:off x="480" y="1200"/>
              <a:ext cx="1042" cy="1019"/>
              <a:chOff x="480" y="1200"/>
              <a:chExt cx="1042" cy="1019"/>
            </a:xfrm>
          </p:grpSpPr>
          <p:pic>
            <p:nvPicPr>
              <p:cNvPr id="22" name="Picture 1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23" name="Oval 18"/>
              <p:cNvSpPr>
                <a:spLocks noChangeArrowheads="1"/>
              </p:cNvSpPr>
              <p:nvPr/>
            </p:nvSpPr>
            <p:spPr bwMode="gray">
              <a:xfrm>
                <a:off x="480" y="1200"/>
                <a:ext cx="1035" cy="1019"/>
              </a:xfrm>
              <a:prstGeom prst="ellipse">
                <a:avLst/>
              </a:prstGeom>
              <a:gradFill rotWithShape="1">
                <a:gsLst>
                  <a:gs pos="0">
                    <a:srgbClr val="333399"/>
                  </a:gs>
                  <a:gs pos="50000">
                    <a:srgbClr val="1D1D56"/>
                  </a:gs>
                  <a:gs pos="100000">
                    <a:srgbClr val="333399"/>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21" name="Picture 1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sp>
        <p:nvSpPr>
          <p:cNvPr id="24" name="Text Box 30"/>
          <p:cNvSpPr txBox="1">
            <a:spLocks noChangeArrowheads="1"/>
          </p:cNvSpPr>
          <p:nvPr/>
        </p:nvSpPr>
        <p:spPr bwMode="white">
          <a:xfrm>
            <a:off x="1026571" y="4378770"/>
            <a:ext cx="936625" cy="523220"/>
          </a:xfrm>
          <a:prstGeom prst="rect">
            <a:avLst/>
          </a:prstGeom>
          <a:noFill/>
          <a:ln w="9525" algn="ctr">
            <a:noFill/>
            <a:miter lim="800000"/>
            <a:headEnd/>
            <a:tailEnd/>
          </a:ln>
        </p:spPr>
        <p:txBody>
          <a:bodyPr>
            <a:spAutoFit/>
          </a:bodyPr>
          <a:lstStyle/>
          <a:p>
            <a:pPr algn="ctr">
              <a:spcBef>
                <a:spcPct val="50000"/>
              </a:spcBef>
            </a:pPr>
            <a:r>
              <a:rPr lang="zh-CN" altLang="en-US" sz="2800" b="1" dirty="0" smtClean="0">
                <a:solidFill>
                  <a:srgbClr val="F8F8F8"/>
                </a:solidFill>
                <a:ea typeface="宋体" pitchFamily="2" charset="-122"/>
              </a:rPr>
              <a:t>秒杀</a:t>
            </a:r>
            <a:endParaRPr lang="en-US" altLang="zh-CN" sz="2800" b="1" dirty="0">
              <a:solidFill>
                <a:srgbClr val="F8F8F8"/>
              </a:solidFill>
              <a:ea typeface="宋体" pitchFamily="2" charset="-122"/>
            </a:endParaRPr>
          </a:p>
        </p:txBody>
      </p:sp>
      <p:grpSp>
        <p:nvGrpSpPr>
          <p:cNvPr id="26" name="Group 45"/>
          <p:cNvGrpSpPr>
            <a:grpSpLocks/>
          </p:cNvGrpSpPr>
          <p:nvPr/>
        </p:nvGrpSpPr>
        <p:grpSpPr bwMode="auto">
          <a:xfrm>
            <a:off x="7286644" y="4071942"/>
            <a:ext cx="1000125" cy="977900"/>
            <a:chOff x="480" y="1200"/>
            <a:chExt cx="1042" cy="1019"/>
          </a:xfrm>
        </p:grpSpPr>
        <p:grpSp>
          <p:nvGrpSpPr>
            <p:cNvPr id="27" name="Group 46"/>
            <p:cNvGrpSpPr>
              <a:grpSpLocks/>
            </p:cNvGrpSpPr>
            <p:nvPr/>
          </p:nvGrpSpPr>
          <p:grpSpPr bwMode="auto">
            <a:xfrm>
              <a:off x="480" y="1200"/>
              <a:ext cx="1042" cy="1019"/>
              <a:chOff x="480" y="1200"/>
              <a:chExt cx="1042" cy="1019"/>
            </a:xfrm>
          </p:grpSpPr>
          <p:pic>
            <p:nvPicPr>
              <p:cNvPr id="29" name="Picture 4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30" name="Oval 48"/>
              <p:cNvSpPr>
                <a:spLocks noChangeArrowheads="1"/>
              </p:cNvSpPr>
              <p:nvPr/>
            </p:nvSpPr>
            <p:spPr bwMode="gray">
              <a:xfrm>
                <a:off x="480" y="1200"/>
                <a:ext cx="1035" cy="1019"/>
              </a:xfrm>
              <a:prstGeom prst="ellipse">
                <a:avLst/>
              </a:prstGeom>
              <a:gradFill rotWithShape="1">
                <a:gsLst>
                  <a:gs pos="0">
                    <a:srgbClr val="99CC00"/>
                  </a:gs>
                  <a:gs pos="50000">
                    <a:srgbClr val="536E00"/>
                  </a:gs>
                  <a:gs pos="100000">
                    <a:srgbClr val="99CC00"/>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28" name="Picture 4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sp>
        <p:nvSpPr>
          <p:cNvPr id="31" name="Text Box 50"/>
          <p:cNvSpPr txBox="1">
            <a:spLocks noChangeArrowheads="1"/>
          </p:cNvSpPr>
          <p:nvPr/>
        </p:nvSpPr>
        <p:spPr bwMode="white">
          <a:xfrm>
            <a:off x="7297764" y="4286256"/>
            <a:ext cx="1060450" cy="523220"/>
          </a:xfrm>
          <a:prstGeom prst="rect">
            <a:avLst/>
          </a:prstGeom>
          <a:noFill/>
          <a:ln w="9525" algn="ctr">
            <a:noFill/>
            <a:miter lim="800000"/>
            <a:headEnd/>
            <a:tailEnd/>
          </a:ln>
        </p:spPr>
        <p:txBody>
          <a:bodyPr>
            <a:spAutoFit/>
          </a:bodyPr>
          <a:lstStyle/>
          <a:p>
            <a:pPr algn="ctr">
              <a:spcBef>
                <a:spcPct val="50000"/>
              </a:spcBef>
            </a:pPr>
            <a:r>
              <a:rPr lang="zh-CN" altLang="en-US" sz="2800" b="1" dirty="0" smtClean="0">
                <a:solidFill>
                  <a:srgbClr val="FF0000"/>
                </a:solidFill>
                <a:ea typeface="宋体" pitchFamily="2" charset="-122"/>
              </a:rPr>
              <a:t>会销</a:t>
            </a:r>
            <a:endParaRPr lang="en-US" altLang="zh-CN" sz="2800" b="1" dirty="0">
              <a:solidFill>
                <a:srgbClr val="FF0000"/>
              </a:solidFill>
              <a:ea typeface="宋体" pitchFamily="2" charset="-122"/>
            </a:endParaRPr>
          </a:p>
        </p:txBody>
      </p:sp>
      <p:grpSp>
        <p:nvGrpSpPr>
          <p:cNvPr id="32" name="Group 45"/>
          <p:cNvGrpSpPr>
            <a:grpSpLocks/>
          </p:cNvGrpSpPr>
          <p:nvPr/>
        </p:nvGrpSpPr>
        <p:grpSpPr bwMode="auto">
          <a:xfrm>
            <a:off x="7786710" y="2879728"/>
            <a:ext cx="1000125" cy="977900"/>
            <a:chOff x="480" y="1200"/>
            <a:chExt cx="1042" cy="1019"/>
          </a:xfrm>
        </p:grpSpPr>
        <p:grpSp>
          <p:nvGrpSpPr>
            <p:cNvPr id="33" name="Group 46"/>
            <p:cNvGrpSpPr>
              <a:grpSpLocks/>
            </p:cNvGrpSpPr>
            <p:nvPr/>
          </p:nvGrpSpPr>
          <p:grpSpPr bwMode="auto">
            <a:xfrm>
              <a:off x="480" y="1200"/>
              <a:ext cx="1042" cy="1019"/>
              <a:chOff x="480" y="1200"/>
              <a:chExt cx="1042" cy="1019"/>
            </a:xfrm>
          </p:grpSpPr>
          <p:pic>
            <p:nvPicPr>
              <p:cNvPr id="35" name="Picture 4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36" name="Oval 48"/>
              <p:cNvSpPr>
                <a:spLocks noChangeArrowheads="1"/>
              </p:cNvSpPr>
              <p:nvPr/>
            </p:nvSpPr>
            <p:spPr bwMode="gray">
              <a:xfrm>
                <a:off x="480" y="1200"/>
                <a:ext cx="1035" cy="1019"/>
              </a:xfrm>
              <a:prstGeom prst="ellipse">
                <a:avLst/>
              </a:prstGeom>
              <a:gradFill rotWithShape="1">
                <a:gsLst>
                  <a:gs pos="0">
                    <a:srgbClr val="99CC00"/>
                  </a:gs>
                  <a:gs pos="50000">
                    <a:srgbClr val="536E00"/>
                  </a:gs>
                  <a:gs pos="100000">
                    <a:srgbClr val="99CC00"/>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34" name="Picture 4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sp>
        <p:nvSpPr>
          <p:cNvPr id="37" name="Text Box 50"/>
          <p:cNvSpPr txBox="1">
            <a:spLocks noChangeArrowheads="1"/>
          </p:cNvSpPr>
          <p:nvPr/>
        </p:nvSpPr>
        <p:spPr bwMode="white">
          <a:xfrm>
            <a:off x="7786710" y="3047838"/>
            <a:ext cx="1060450" cy="670183"/>
          </a:xfrm>
          <a:prstGeom prst="rect">
            <a:avLst/>
          </a:prstGeom>
          <a:noFill/>
          <a:ln w="9525" algn="ctr">
            <a:noFill/>
            <a:miter lim="800000"/>
            <a:headEnd/>
            <a:tailEnd/>
          </a:ln>
        </p:spPr>
        <p:txBody>
          <a:bodyPr>
            <a:spAutoFit/>
          </a:bodyPr>
          <a:lstStyle/>
          <a:p>
            <a:pPr algn="ctr">
              <a:lnSpc>
                <a:spcPct val="50000"/>
              </a:lnSpc>
              <a:spcBef>
                <a:spcPct val="50000"/>
              </a:spcBef>
            </a:pPr>
            <a:r>
              <a:rPr lang="zh-CN" altLang="en-US" sz="2400" b="1" dirty="0" smtClean="0">
                <a:solidFill>
                  <a:srgbClr val="FF0000"/>
                </a:solidFill>
                <a:ea typeface="宋体" pitchFamily="2" charset="-122"/>
              </a:rPr>
              <a:t>网络</a:t>
            </a:r>
            <a:endParaRPr lang="en-US" altLang="zh-CN" sz="2400" b="1" dirty="0" smtClean="0">
              <a:solidFill>
                <a:srgbClr val="FF0000"/>
              </a:solidFill>
              <a:ea typeface="宋体" pitchFamily="2" charset="-122"/>
            </a:endParaRPr>
          </a:p>
          <a:p>
            <a:pPr algn="ctr">
              <a:lnSpc>
                <a:spcPct val="50000"/>
              </a:lnSpc>
              <a:spcBef>
                <a:spcPct val="50000"/>
              </a:spcBef>
            </a:pPr>
            <a:r>
              <a:rPr lang="zh-CN" altLang="en-US" sz="2400" b="1" dirty="0" smtClean="0">
                <a:solidFill>
                  <a:srgbClr val="FF0000"/>
                </a:solidFill>
              </a:rPr>
              <a:t>营销</a:t>
            </a:r>
            <a:endParaRPr lang="en-US" altLang="zh-CN" sz="2400" b="1" dirty="0">
              <a:solidFill>
                <a:srgbClr val="FF0000"/>
              </a:solidFill>
              <a:ea typeface="宋体" pitchFamily="2" charset="-122"/>
            </a:endParaRPr>
          </a:p>
        </p:txBody>
      </p:sp>
      <p:sp>
        <p:nvSpPr>
          <p:cNvPr id="38" name="AutoShape 44"/>
          <p:cNvSpPr>
            <a:spLocks noChangeArrowheads="1"/>
          </p:cNvSpPr>
          <p:nvPr/>
        </p:nvSpPr>
        <p:spPr bwMode="gray">
          <a:xfrm>
            <a:off x="3921125" y="2071686"/>
            <a:ext cx="1371600" cy="1162050"/>
          </a:xfrm>
          <a:custGeom>
            <a:avLst/>
            <a:gdLst>
              <a:gd name="T0" fmla="*/ 2147483647 w 21600"/>
              <a:gd name="T1" fmla="*/ 29585419 h 21600"/>
              <a:gd name="T2" fmla="*/ 348737175 w 21600"/>
              <a:gd name="T3" fmla="*/ 1570166987 h 21600"/>
              <a:gd name="T4" fmla="*/ 2147483647 w 21600"/>
              <a:gd name="T5" fmla="*/ 438007367 h 21600"/>
              <a:gd name="T6" fmla="*/ 2147483647 w 21600"/>
              <a:gd name="T7" fmla="*/ 762816041 h 21600"/>
              <a:gd name="T8" fmla="*/ 2147483647 w 21600"/>
              <a:gd name="T9" fmla="*/ 1602400521 h 21600"/>
              <a:gd name="T10" fmla="*/ 2147483647 w 21600"/>
              <a:gd name="T11" fmla="*/ 131200174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112" y="7246"/>
                </a:moveTo>
                <a:cubicBezTo>
                  <a:pt x="16751" y="4446"/>
                  <a:pt x="13912" y="2670"/>
                  <a:pt x="10800" y="2670"/>
                </a:cubicBezTo>
                <a:cubicBezTo>
                  <a:pt x="6548" y="2669"/>
                  <a:pt x="3014" y="5945"/>
                  <a:pt x="2693" y="10185"/>
                </a:cubicBezTo>
                <a:lnTo>
                  <a:pt x="30" y="9983"/>
                </a:lnTo>
                <a:cubicBezTo>
                  <a:pt x="458" y="4351"/>
                  <a:pt x="5152" y="-1"/>
                  <a:pt x="10800" y="0"/>
                </a:cubicBezTo>
                <a:cubicBezTo>
                  <a:pt x="14934" y="0"/>
                  <a:pt x="18706" y="2360"/>
                  <a:pt x="20513" y="6079"/>
                </a:cubicBezTo>
                <a:lnTo>
                  <a:pt x="22942" y="4899"/>
                </a:lnTo>
                <a:lnTo>
                  <a:pt x="21076" y="10291"/>
                </a:lnTo>
                <a:lnTo>
                  <a:pt x="15683" y="8426"/>
                </a:lnTo>
                <a:lnTo>
                  <a:pt x="18112" y="7246"/>
                </a:lnTo>
                <a:close/>
              </a:path>
            </a:pathLst>
          </a:custGeom>
          <a:solidFill>
            <a:srgbClr val="333399">
              <a:alpha val="79999"/>
            </a:srgbClr>
          </a:solidFill>
          <a:ln w="9525" cap="rnd">
            <a:noFill/>
            <a:prstDash val="sysDot"/>
            <a:miter lim="800000"/>
            <a:headEnd/>
            <a:tailEnd/>
          </a:ln>
        </p:spPr>
        <p:txBody>
          <a:bodyPr wrap="none" anchor="ctr"/>
          <a:lstStyle/>
          <a:p>
            <a:endParaRPr lang="zh-CN" altLang="en-US"/>
          </a:p>
        </p:txBody>
      </p:sp>
      <p:grpSp>
        <p:nvGrpSpPr>
          <p:cNvPr id="39" name="Group 45"/>
          <p:cNvGrpSpPr>
            <a:grpSpLocks/>
          </p:cNvGrpSpPr>
          <p:nvPr/>
        </p:nvGrpSpPr>
        <p:grpSpPr bwMode="auto">
          <a:xfrm>
            <a:off x="4654550" y="2778124"/>
            <a:ext cx="1676400" cy="1403350"/>
            <a:chOff x="480" y="336"/>
            <a:chExt cx="1486" cy="884"/>
          </a:xfrm>
        </p:grpSpPr>
        <p:sp>
          <p:nvSpPr>
            <p:cNvPr id="40" name="AutoShape 46"/>
            <p:cNvSpPr>
              <a:spLocks noChangeArrowheads="1"/>
            </p:cNvSpPr>
            <p:nvPr/>
          </p:nvSpPr>
          <p:spPr bwMode="gray">
            <a:xfrm>
              <a:off x="480" y="336"/>
              <a:ext cx="1486" cy="884"/>
            </a:xfrm>
            <a:prstGeom prst="homePlate">
              <a:avLst>
                <a:gd name="adj" fmla="val 42025"/>
              </a:avLst>
            </a:prstGeom>
            <a:gradFill rotWithShape="1">
              <a:gsLst>
                <a:gs pos="0">
                  <a:srgbClr val="D5EA96"/>
                </a:gs>
                <a:gs pos="100000">
                  <a:srgbClr val="99CC00"/>
                </a:gs>
              </a:gsLst>
              <a:lin ang="18900000" scaled="1"/>
            </a:gradFill>
            <a:ln w="25400" algn="ctr">
              <a:solidFill>
                <a:srgbClr val="F8F8F8"/>
              </a:solidFill>
              <a:miter lim="800000"/>
              <a:headEnd/>
              <a:tailEnd/>
            </a:ln>
            <a:effectLst>
              <a:outerShdw dist="53882" dir="2700000" algn="ctr" rotWithShape="0">
                <a:srgbClr val="000000">
                  <a:alpha val="50000"/>
                </a:srgbClr>
              </a:outerShdw>
            </a:effectLst>
          </p:spPr>
          <p:txBody>
            <a:bodyPr wrap="none" anchor="ctr"/>
            <a:lstStyle/>
            <a:p>
              <a:pPr>
                <a:defRPr/>
              </a:pPr>
              <a:endParaRPr lang="zh-CN" altLang="en-US">
                <a:latin typeface="Arial" charset="0"/>
                <a:ea typeface="宋体" charset="-122"/>
              </a:endParaRPr>
            </a:p>
          </p:txBody>
        </p:sp>
        <p:sp>
          <p:nvSpPr>
            <p:cNvPr id="41" name="AutoShape 47"/>
            <p:cNvSpPr>
              <a:spLocks noChangeArrowheads="1"/>
            </p:cNvSpPr>
            <p:nvPr/>
          </p:nvSpPr>
          <p:spPr bwMode="gray">
            <a:xfrm>
              <a:off x="529" y="371"/>
              <a:ext cx="1375" cy="811"/>
            </a:xfrm>
            <a:prstGeom prst="homePlate">
              <a:avLst>
                <a:gd name="adj" fmla="val 42386"/>
              </a:avLst>
            </a:prstGeom>
            <a:gradFill rotWithShape="1">
              <a:gsLst>
                <a:gs pos="0">
                  <a:srgbClr val="6B8E00"/>
                </a:gs>
                <a:gs pos="100000">
                  <a:srgbClr val="99CC00"/>
                </a:gs>
              </a:gsLst>
              <a:lin ang="18900000" scaled="1"/>
            </a:gradFill>
            <a:ln w="12700" algn="ctr">
              <a:solidFill>
                <a:srgbClr val="F8F8F8"/>
              </a:solidFill>
              <a:miter lim="800000"/>
              <a:headEnd/>
              <a:tailEnd/>
            </a:ln>
            <a:effectLst>
              <a:outerShdw dist="53882" dir="2700000" algn="ctr" rotWithShape="0">
                <a:srgbClr val="000000">
                  <a:alpha val="50000"/>
                </a:srgbClr>
              </a:outerShdw>
            </a:effectLst>
          </p:spPr>
          <p:txBody>
            <a:bodyPr wrap="none" anchor="ctr"/>
            <a:lstStyle/>
            <a:p>
              <a:pPr>
                <a:defRPr/>
              </a:pPr>
              <a:endParaRPr lang="zh-CN" altLang="en-US">
                <a:latin typeface="Arial" charset="0"/>
                <a:ea typeface="宋体" charset="-122"/>
              </a:endParaRPr>
            </a:p>
          </p:txBody>
        </p:sp>
      </p:grpSp>
      <p:grpSp>
        <p:nvGrpSpPr>
          <p:cNvPr id="42" name="Group 48"/>
          <p:cNvGrpSpPr>
            <a:grpSpLocks/>
          </p:cNvGrpSpPr>
          <p:nvPr/>
        </p:nvGrpSpPr>
        <p:grpSpPr bwMode="auto">
          <a:xfrm flipH="1">
            <a:off x="2930525" y="2795586"/>
            <a:ext cx="1676400" cy="1403350"/>
            <a:chOff x="480" y="336"/>
            <a:chExt cx="1486" cy="884"/>
          </a:xfrm>
        </p:grpSpPr>
        <p:sp>
          <p:nvSpPr>
            <p:cNvPr id="43" name="AutoShape 49"/>
            <p:cNvSpPr>
              <a:spLocks noChangeArrowheads="1"/>
            </p:cNvSpPr>
            <p:nvPr/>
          </p:nvSpPr>
          <p:spPr bwMode="gray">
            <a:xfrm>
              <a:off x="480" y="336"/>
              <a:ext cx="1486" cy="884"/>
            </a:xfrm>
            <a:prstGeom prst="homePlate">
              <a:avLst>
                <a:gd name="adj" fmla="val 42025"/>
              </a:avLst>
            </a:prstGeom>
            <a:gradFill rotWithShape="1">
              <a:gsLst>
                <a:gs pos="0">
                  <a:srgbClr val="333399"/>
                </a:gs>
                <a:gs pos="100000">
                  <a:srgbClr val="9797CB"/>
                </a:gs>
              </a:gsLst>
              <a:lin ang="2700000" scaled="1"/>
            </a:gradFill>
            <a:ln w="25400" algn="ctr">
              <a:solidFill>
                <a:srgbClr val="F8F8F8"/>
              </a:solidFill>
              <a:miter lim="800000"/>
              <a:headEnd/>
              <a:tailEnd/>
            </a:ln>
            <a:effectLst>
              <a:outerShdw dist="53882" dir="2700000" algn="ctr" rotWithShape="0">
                <a:srgbClr val="000000">
                  <a:alpha val="50000"/>
                </a:srgbClr>
              </a:outerShdw>
            </a:effectLst>
          </p:spPr>
          <p:txBody>
            <a:bodyPr wrap="none" anchor="ctr"/>
            <a:lstStyle/>
            <a:p>
              <a:pPr>
                <a:defRPr/>
              </a:pPr>
              <a:endParaRPr lang="zh-CN" altLang="en-US">
                <a:latin typeface="Arial" charset="0"/>
                <a:ea typeface="宋体" charset="-122"/>
              </a:endParaRPr>
            </a:p>
          </p:txBody>
        </p:sp>
        <p:sp>
          <p:nvSpPr>
            <p:cNvPr id="44" name="AutoShape 50"/>
            <p:cNvSpPr>
              <a:spLocks noChangeArrowheads="1"/>
            </p:cNvSpPr>
            <p:nvPr/>
          </p:nvSpPr>
          <p:spPr bwMode="gray">
            <a:xfrm>
              <a:off x="529" y="371"/>
              <a:ext cx="1375" cy="811"/>
            </a:xfrm>
            <a:prstGeom prst="homePlate">
              <a:avLst>
                <a:gd name="adj" fmla="val 42386"/>
              </a:avLst>
            </a:prstGeom>
            <a:gradFill rotWithShape="1">
              <a:gsLst>
                <a:gs pos="0">
                  <a:srgbClr val="333399"/>
                </a:gs>
                <a:gs pos="100000">
                  <a:srgbClr val="222266"/>
                </a:gs>
              </a:gsLst>
              <a:lin ang="2700000" scaled="1"/>
            </a:gradFill>
            <a:ln w="12700" algn="ctr">
              <a:solidFill>
                <a:srgbClr val="F8F8F8"/>
              </a:solidFill>
              <a:miter lim="800000"/>
              <a:headEnd/>
              <a:tailEnd/>
            </a:ln>
            <a:effectLst>
              <a:outerShdw dist="53882" dir="2700000" algn="ctr" rotWithShape="0">
                <a:srgbClr val="000000">
                  <a:alpha val="50000"/>
                </a:srgbClr>
              </a:outerShdw>
            </a:effectLst>
          </p:spPr>
          <p:txBody>
            <a:bodyPr wrap="none" anchor="ctr"/>
            <a:lstStyle/>
            <a:p>
              <a:pPr>
                <a:defRPr/>
              </a:pPr>
              <a:endParaRPr lang="zh-CN" altLang="en-US">
                <a:latin typeface="Arial" charset="0"/>
                <a:ea typeface="宋体" charset="-122"/>
              </a:endParaRPr>
            </a:p>
          </p:txBody>
        </p:sp>
      </p:grpSp>
      <p:sp>
        <p:nvSpPr>
          <p:cNvPr id="45" name="Text Box 8"/>
          <p:cNvSpPr txBox="1">
            <a:spLocks noChangeArrowheads="1"/>
          </p:cNvSpPr>
          <p:nvPr/>
        </p:nvSpPr>
        <p:spPr bwMode="white">
          <a:xfrm>
            <a:off x="3362326" y="3073399"/>
            <a:ext cx="1281112" cy="869854"/>
          </a:xfrm>
          <a:prstGeom prst="rect">
            <a:avLst/>
          </a:prstGeom>
          <a:noFill/>
          <a:ln w="9525" algn="ctr">
            <a:noFill/>
            <a:miter lim="800000"/>
            <a:headEnd/>
            <a:tailEnd/>
          </a:ln>
          <a:effectLst>
            <a:outerShdw dist="17961" dir="2700000" algn="ctr" rotWithShape="0">
              <a:srgbClr val="000000"/>
            </a:outerShdw>
          </a:effectLst>
        </p:spPr>
        <p:txBody>
          <a:bodyPr>
            <a:spAutoFit/>
          </a:bodyPr>
          <a:lstStyle/>
          <a:p>
            <a:pPr algn="ctr">
              <a:lnSpc>
                <a:spcPct val="50000"/>
              </a:lnSpc>
              <a:spcBef>
                <a:spcPct val="50000"/>
              </a:spcBef>
              <a:defRPr/>
            </a:pPr>
            <a:r>
              <a:rPr lang="zh-CN" altLang="en-US" sz="3200" b="1" dirty="0" smtClean="0">
                <a:solidFill>
                  <a:srgbClr val="F8F8F8"/>
                </a:solidFill>
                <a:latin typeface="Calibri" pitchFamily="34" charset="0"/>
                <a:ea typeface="宋体" charset="-122"/>
              </a:rPr>
              <a:t>线上</a:t>
            </a:r>
            <a:endParaRPr lang="en-US" altLang="zh-CN" sz="3200" b="1" dirty="0" smtClean="0">
              <a:solidFill>
                <a:srgbClr val="F8F8F8"/>
              </a:solidFill>
              <a:latin typeface="Calibri" pitchFamily="34" charset="0"/>
              <a:ea typeface="宋体" charset="-122"/>
            </a:endParaRPr>
          </a:p>
          <a:p>
            <a:pPr algn="ctr">
              <a:lnSpc>
                <a:spcPct val="50000"/>
              </a:lnSpc>
              <a:spcBef>
                <a:spcPct val="50000"/>
              </a:spcBef>
              <a:defRPr/>
            </a:pPr>
            <a:r>
              <a:rPr lang="zh-CN" altLang="en-US" sz="3200" b="1" dirty="0" smtClean="0">
                <a:solidFill>
                  <a:srgbClr val="F8F8F8"/>
                </a:solidFill>
                <a:latin typeface="Calibri" pitchFamily="34" charset="0"/>
                <a:ea typeface="宋体" charset="-122"/>
              </a:rPr>
              <a:t>推广</a:t>
            </a:r>
            <a:endParaRPr lang="en-US" altLang="zh-CN" sz="3200" b="1" dirty="0">
              <a:solidFill>
                <a:srgbClr val="F8F8F8"/>
              </a:solidFill>
              <a:latin typeface="Calibri" pitchFamily="34" charset="0"/>
              <a:ea typeface="宋体" charset="-122"/>
            </a:endParaRPr>
          </a:p>
        </p:txBody>
      </p:sp>
      <p:sp>
        <p:nvSpPr>
          <p:cNvPr id="46" name="Text Box 8"/>
          <p:cNvSpPr txBox="1">
            <a:spLocks noChangeArrowheads="1"/>
          </p:cNvSpPr>
          <p:nvPr/>
        </p:nvSpPr>
        <p:spPr bwMode="white">
          <a:xfrm>
            <a:off x="4714876" y="3071810"/>
            <a:ext cx="1281113" cy="869854"/>
          </a:xfrm>
          <a:prstGeom prst="rect">
            <a:avLst/>
          </a:prstGeom>
          <a:noFill/>
          <a:ln w="9525" algn="ctr">
            <a:noFill/>
            <a:miter lim="800000"/>
            <a:headEnd/>
            <a:tailEnd/>
          </a:ln>
          <a:effectLst>
            <a:outerShdw dist="17961" dir="2700000" algn="ctr" rotWithShape="0">
              <a:srgbClr val="000000"/>
            </a:outerShdw>
          </a:effectLst>
        </p:spPr>
        <p:txBody>
          <a:bodyPr>
            <a:spAutoFit/>
          </a:bodyPr>
          <a:lstStyle/>
          <a:p>
            <a:pPr algn="ctr">
              <a:lnSpc>
                <a:spcPct val="50000"/>
              </a:lnSpc>
              <a:spcBef>
                <a:spcPct val="50000"/>
              </a:spcBef>
              <a:defRPr/>
            </a:pPr>
            <a:r>
              <a:rPr lang="zh-CN" altLang="en-US" sz="3200" b="1" dirty="0" smtClean="0">
                <a:solidFill>
                  <a:srgbClr val="FF0000"/>
                </a:solidFill>
                <a:latin typeface="Calibri" pitchFamily="34" charset="0"/>
                <a:ea typeface="宋体" charset="-122"/>
              </a:rPr>
              <a:t>市场</a:t>
            </a:r>
            <a:endParaRPr lang="en-US" altLang="zh-CN" sz="3200" b="1" dirty="0" smtClean="0">
              <a:solidFill>
                <a:srgbClr val="FF0000"/>
              </a:solidFill>
              <a:latin typeface="Calibri" pitchFamily="34" charset="0"/>
              <a:ea typeface="宋体" charset="-122"/>
            </a:endParaRPr>
          </a:p>
          <a:p>
            <a:pPr algn="ctr">
              <a:lnSpc>
                <a:spcPct val="50000"/>
              </a:lnSpc>
              <a:spcBef>
                <a:spcPct val="50000"/>
              </a:spcBef>
              <a:defRPr/>
            </a:pPr>
            <a:r>
              <a:rPr lang="zh-CN" altLang="en-US" sz="3200" b="1" dirty="0" smtClean="0">
                <a:solidFill>
                  <a:srgbClr val="FF0000"/>
                </a:solidFill>
                <a:latin typeface="Calibri" pitchFamily="34" charset="0"/>
                <a:ea typeface="宋体" charset="-122"/>
              </a:rPr>
              <a:t>推广</a:t>
            </a:r>
            <a:endParaRPr lang="en-US" altLang="zh-CN" sz="3200" b="1" dirty="0">
              <a:solidFill>
                <a:srgbClr val="FF0000"/>
              </a:solidFill>
              <a:latin typeface="Calibri" pitchFamily="34" charset="0"/>
              <a:ea typeface="宋体" charset="-122"/>
            </a:endParaRPr>
          </a:p>
        </p:txBody>
      </p:sp>
      <p:sp>
        <p:nvSpPr>
          <p:cNvPr id="47" name="Text Box 30"/>
          <p:cNvSpPr txBox="1">
            <a:spLocks noChangeArrowheads="1"/>
          </p:cNvSpPr>
          <p:nvPr/>
        </p:nvSpPr>
        <p:spPr bwMode="black">
          <a:xfrm>
            <a:off x="3692525" y="1428736"/>
            <a:ext cx="1828800" cy="584775"/>
          </a:xfrm>
          <a:prstGeom prst="rect">
            <a:avLst/>
          </a:prstGeom>
          <a:solidFill>
            <a:srgbClr val="7030A0"/>
          </a:solidFill>
          <a:ln w="9525" algn="ctr">
            <a:noFill/>
            <a:miter lim="800000"/>
            <a:headEnd/>
            <a:tailEnd/>
          </a:ln>
        </p:spPr>
        <p:txBody>
          <a:bodyPr>
            <a:spAutoFit/>
          </a:bodyPr>
          <a:lstStyle/>
          <a:p>
            <a:pPr algn="ctr">
              <a:spcBef>
                <a:spcPct val="50000"/>
              </a:spcBef>
            </a:pPr>
            <a:r>
              <a:rPr lang="zh-CN" altLang="en-US" sz="3200" b="1" dirty="0" smtClean="0">
                <a:solidFill>
                  <a:schemeClr val="bg1"/>
                </a:solidFill>
                <a:ea typeface="宋体" pitchFamily="2" charset="-122"/>
              </a:rPr>
              <a:t>线下服务</a:t>
            </a:r>
            <a:endParaRPr lang="en-US" altLang="zh-CN" sz="3200" b="1" dirty="0">
              <a:solidFill>
                <a:schemeClr val="bg1"/>
              </a:solidFill>
              <a:ea typeface="宋体" pitchFamily="2" charset="-122"/>
            </a:endParaRPr>
          </a:p>
        </p:txBody>
      </p:sp>
      <p:sp>
        <p:nvSpPr>
          <p:cNvPr id="48" name="Text Box 30"/>
          <p:cNvSpPr txBox="1">
            <a:spLocks noChangeArrowheads="1"/>
          </p:cNvSpPr>
          <p:nvPr/>
        </p:nvSpPr>
        <p:spPr bwMode="black">
          <a:xfrm>
            <a:off x="3692525" y="4987365"/>
            <a:ext cx="1808169" cy="584775"/>
          </a:xfrm>
          <a:prstGeom prst="rect">
            <a:avLst/>
          </a:prstGeom>
          <a:solidFill>
            <a:srgbClr val="FF0000"/>
          </a:solidFill>
          <a:ln w="9525" algn="ctr">
            <a:noFill/>
            <a:miter lim="800000"/>
            <a:headEnd/>
            <a:tailEnd/>
          </a:ln>
        </p:spPr>
        <p:txBody>
          <a:bodyPr wrap="square">
            <a:spAutoFit/>
          </a:bodyPr>
          <a:lstStyle/>
          <a:p>
            <a:pPr algn="ctr">
              <a:spcBef>
                <a:spcPct val="50000"/>
              </a:spcBef>
            </a:pPr>
            <a:r>
              <a:rPr lang="zh-CN" altLang="en-US" sz="3200" b="1" dirty="0" smtClean="0">
                <a:solidFill>
                  <a:schemeClr val="bg1"/>
                </a:solidFill>
              </a:rPr>
              <a:t>上线</a:t>
            </a:r>
            <a:endParaRPr lang="en-US" altLang="zh-CN" sz="3200" b="1" dirty="0">
              <a:solidFill>
                <a:schemeClr val="bg1"/>
              </a:solidFill>
              <a:ea typeface="宋体" pitchFamily="2" charset="-122"/>
            </a:endParaRPr>
          </a:p>
        </p:txBody>
      </p:sp>
      <p:sp>
        <p:nvSpPr>
          <p:cNvPr id="49" name="AutoShape 55"/>
          <p:cNvSpPr>
            <a:spLocks noChangeArrowheads="1"/>
          </p:cNvSpPr>
          <p:nvPr/>
        </p:nvSpPr>
        <p:spPr bwMode="gray">
          <a:xfrm flipH="1" flipV="1">
            <a:off x="3921125" y="3729036"/>
            <a:ext cx="1371600" cy="1162050"/>
          </a:xfrm>
          <a:custGeom>
            <a:avLst/>
            <a:gdLst>
              <a:gd name="T0" fmla="*/ 2147483647 w 21600"/>
              <a:gd name="T1" fmla="*/ 19151498 h 21600"/>
              <a:gd name="T2" fmla="*/ 368708934 w 21600"/>
              <a:gd name="T3" fmla="*/ 1462571525 h 21600"/>
              <a:gd name="T4" fmla="*/ 2147483647 w 21600"/>
              <a:gd name="T5" fmla="*/ 430224648 h 21600"/>
              <a:gd name="T6" fmla="*/ 2147483647 w 21600"/>
              <a:gd name="T7" fmla="*/ 762816041 h 21600"/>
              <a:gd name="T8" fmla="*/ 2147483647 w 21600"/>
              <a:gd name="T9" fmla="*/ 1602400521 h 21600"/>
              <a:gd name="T10" fmla="*/ 2147483647 w 21600"/>
              <a:gd name="T11" fmla="*/ 131200174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112" y="7246"/>
                </a:moveTo>
                <a:cubicBezTo>
                  <a:pt x="16751" y="4446"/>
                  <a:pt x="13912" y="2670"/>
                  <a:pt x="10800" y="2670"/>
                </a:cubicBezTo>
                <a:cubicBezTo>
                  <a:pt x="6776" y="2669"/>
                  <a:pt x="3358" y="5613"/>
                  <a:pt x="2760" y="9591"/>
                </a:cubicBezTo>
                <a:lnTo>
                  <a:pt x="119" y="9195"/>
                </a:lnTo>
                <a:cubicBezTo>
                  <a:pt x="914" y="3909"/>
                  <a:pt x="5455" y="-1"/>
                  <a:pt x="10800" y="0"/>
                </a:cubicBezTo>
                <a:cubicBezTo>
                  <a:pt x="14934" y="0"/>
                  <a:pt x="18706" y="2360"/>
                  <a:pt x="20513" y="6079"/>
                </a:cubicBezTo>
                <a:lnTo>
                  <a:pt x="22942" y="4899"/>
                </a:lnTo>
                <a:lnTo>
                  <a:pt x="21076" y="10291"/>
                </a:lnTo>
                <a:lnTo>
                  <a:pt x="15683" y="8426"/>
                </a:lnTo>
                <a:lnTo>
                  <a:pt x="18112" y="7246"/>
                </a:lnTo>
                <a:close/>
              </a:path>
            </a:pathLst>
          </a:custGeom>
          <a:solidFill>
            <a:srgbClr val="99CC00">
              <a:alpha val="79999"/>
            </a:srgbClr>
          </a:solidFill>
          <a:ln w="9525" cap="rnd">
            <a:noFill/>
            <a:prstDash val="sysDot"/>
            <a:miter lim="800000"/>
            <a:headEnd/>
            <a:tailEnd/>
          </a:ln>
        </p:spPr>
        <p:txBody>
          <a:bodyPr wrap="none" anchor="ctr"/>
          <a:lstStyle/>
          <a:p>
            <a:endParaRPr lang="zh-CN" altLang="en-US"/>
          </a:p>
        </p:txBody>
      </p:sp>
      <p:grpSp>
        <p:nvGrpSpPr>
          <p:cNvPr id="56" name="Group 45"/>
          <p:cNvGrpSpPr>
            <a:grpSpLocks/>
          </p:cNvGrpSpPr>
          <p:nvPr/>
        </p:nvGrpSpPr>
        <p:grpSpPr bwMode="auto">
          <a:xfrm>
            <a:off x="5715008" y="1714488"/>
            <a:ext cx="1000125" cy="977900"/>
            <a:chOff x="480" y="1200"/>
            <a:chExt cx="1042" cy="1019"/>
          </a:xfrm>
        </p:grpSpPr>
        <p:grpSp>
          <p:nvGrpSpPr>
            <p:cNvPr id="57" name="Group 46"/>
            <p:cNvGrpSpPr>
              <a:grpSpLocks/>
            </p:cNvGrpSpPr>
            <p:nvPr/>
          </p:nvGrpSpPr>
          <p:grpSpPr bwMode="auto">
            <a:xfrm>
              <a:off x="480" y="1200"/>
              <a:ext cx="1042" cy="1019"/>
              <a:chOff x="480" y="1200"/>
              <a:chExt cx="1042" cy="1019"/>
            </a:xfrm>
          </p:grpSpPr>
          <p:pic>
            <p:nvPicPr>
              <p:cNvPr id="59" name="Picture 4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60" name="Oval 48"/>
              <p:cNvSpPr>
                <a:spLocks noChangeArrowheads="1"/>
              </p:cNvSpPr>
              <p:nvPr/>
            </p:nvSpPr>
            <p:spPr bwMode="gray">
              <a:xfrm>
                <a:off x="480" y="1200"/>
                <a:ext cx="1035" cy="1019"/>
              </a:xfrm>
              <a:prstGeom prst="ellipse">
                <a:avLst/>
              </a:prstGeom>
              <a:gradFill rotWithShape="1">
                <a:gsLst>
                  <a:gs pos="0">
                    <a:srgbClr val="99CC00"/>
                  </a:gs>
                  <a:gs pos="50000">
                    <a:srgbClr val="536E00"/>
                  </a:gs>
                  <a:gs pos="100000">
                    <a:srgbClr val="99CC00"/>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58" name="Picture 4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grpSp>
        <p:nvGrpSpPr>
          <p:cNvPr id="61" name="Group 45"/>
          <p:cNvGrpSpPr>
            <a:grpSpLocks/>
          </p:cNvGrpSpPr>
          <p:nvPr/>
        </p:nvGrpSpPr>
        <p:grpSpPr bwMode="auto">
          <a:xfrm>
            <a:off x="5929322" y="4429132"/>
            <a:ext cx="1000125" cy="977900"/>
            <a:chOff x="480" y="1200"/>
            <a:chExt cx="1042" cy="1019"/>
          </a:xfrm>
        </p:grpSpPr>
        <p:grpSp>
          <p:nvGrpSpPr>
            <p:cNvPr id="62" name="Group 46"/>
            <p:cNvGrpSpPr>
              <a:grpSpLocks/>
            </p:cNvGrpSpPr>
            <p:nvPr/>
          </p:nvGrpSpPr>
          <p:grpSpPr bwMode="auto">
            <a:xfrm>
              <a:off x="480" y="1200"/>
              <a:ext cx="1042" cy="1019"/>
              <a:chOff x="480" y="1200"/>
              <a:chExt cx="1042" cy="1019"/>
            </a:xfrm>
          </p:grpSpPr>
          <p:pic>
            <p:nvPicPr>
              <p:cNvPr id="64" name="Picture 4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65" name="Oval 48"/>
              <p:cNvSpPr>
                <a:spLocks noChangeArrowheads="1"/>
              </p:cNvSpPr>
              <p:nvPr/>
            </p:nvSpPr>
            <p:spPr bwMode="gray">
              <a:xfrm>
                <a:off x="480" y="1200"/>
                <a:ext cx="1035" cy="1019"/>
              </a:xfrm>
              <a:prstGeom prst="ellipse">
                <a:avLst/>
              </a:prstGeom>
              <a:gradFill rotWithShape="1">
                <a:gsLst>
                  <a:gs pos="0">
                    <a:srgbClr val="99CC00"/>
                  </a:gs>
                  <a:gs pos="50000">
                    <a:srgbClr val="536E00"/>
                  </a:gs>
                  <a:gs pos="100000">
                    <a:srgbClr val="99CC00"/>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63" name="Picture 4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sp>
        <p:nvSpPr>
          <p:cNvPr id="66" name="Text Box 50"/>
          <p:cNvSpPr txBox="1">
            <a:spLocks noChangeArrowheads="1"/>
          </p:cNvSpPr>
          <p:nvPr/>
        </p:nvSpPr>
        <p:spPr bwMode="white">
          <a:xfrm>
            <a:off x="5715008" y="2025817"/>
            <a:ext cx="1060450" cy="474489"/>
          </a:xfrm>
          <a:prstGeom prst="rect">
            <a:avLst/>
          </a:prstGeom>
          <a:noFill/>
          <a:ln w="9525" algn="ctr">
            <a:noFill/>
            <a:miter lim="800000"/>
            <a:headEnd/>
            <a:tailEnd/>
          </a:ln>
        </p:spPr>
        <p:txBody>
          <a:bodyPr>
            <a:spAutoFit/>
          </a:bodyPr>
          <a:lstStyle/>
          <a:p>
            <a:pPr algn="ctr">
              <a:lnSpc>
                <a:spcPts val="50"/>
              </a:lnSpc>
              <a:spcBef>
                <a:spcPct val="50000"/>
              </a:spcBef>
            </a:pPr>
            <a:r>
              <a:rPr lang="zh-CN" altLang="en-US" sz="2000" b="1" dirty="0" smtClean="0">
                <a:solidFill>
                  <a:srgbClr val="FF0000"/>
                </a:solidFill>
              </a:rPr>
              <a:t>小区</a:t>
            </a:r>
            <a:endParaRPr lang="en-US" altLang="zh-CN" sz="2400" b="1" dirty="0" smtClean="0">
              <a:solidFill>
                <a:srgbClr val="FF0000"/>
              </a:solidFill>
            </a:endParaRPr>
          </a:p>
          <a:p>
            <a:pPr algn="ctr">
              <a:lnSpc>
                <a:spcPct val="50000"/>
              </a:lnSpc>
              <a:spcBef>
                <a:spcPct val="50000"/>
              </a:spcBef>
            </a:pPr>
            <a:r>
              <a:rPr lang="zh-CN" altLang="en-US" sz="2400" b="1" dirty="0" smtClean="0">
                <a:solidFill>
                  <a:srgbClr val="FF0000"/>
                </a:solidFill>
              </a:rPr>
              <a:t>活动</a:t>
            </a:r>
            <a:endParaRPr lang="en-US" altLang="zh-CN" sz="2400" b="1" dirty="0">
              <a:solidFill>
                <a:srgbClr val="FF0000"/>
              </a:solidFill>
              <a:ea typeface="宋体" pitchFamily="2" charset="-122"/>
            </a:endParaRPr>
          </a:p>
        </p:txBody>
      </p:sp>
      <p:sp>
        <p:nvSpPr>
          <p:cNvPr id="67" name="Text Box 50"/>
          <p:cNvSpPr txBox="1">
            <a:spLocks noChangeArrowheads="1"/>
          </p:cNvSpPr>
          <p:nvPr/>
        </p:nvSpPr>
        <p:spPr bwMode="white">
          <a:xfrm>
            <a:off x="5929322" y="4643446"/>
            <a:ext cx="1060450" cy="461665"/>
          </a:xfrm>
          <a:prstGeom prst="rect">
            <a:avLst/>
          </a:prstGeom>
          <a:noFill/>
          <a:ln w="9525" algn="ctr">
            <a:noFill/>
            <a:miter lim="800000"/>
            <a:headEnd/>
            <a:tailEnd/>
          </a:ln>
        </p:spPr>
        <p:txBody>
          <a:bodyPr>
            <a:spAutoFit/>
          </a:bodyPr>
          <a:lstStyle/>
          <a:p>
            <a:pPr algn="ctr">
              <a:spcBef>
                <a:spcPct val="50000"/>
              </a:spcBef>
            </a:pPr>
            <a:r>
              <a:rPr lang="zh-CN" altLang="en-US" sz="2400" b="1" dirty="0" smtClean="0">
                <a:solidFill>
                  <a:srgbClr val="FF0000"/>
                </a:solidFill>
                <a:ea typeface="宋体" pitchFamily="2" charset="-122"/>
              </a:rPr>
              <a:t>直销</a:t>
            </a:r>
            <a:endParaRPr lang="en-US" altLang="zh-CN" sz="2400" b="1" dirty="0">
              <a:solidFill>
                <a:srgbClr val="FF0000"/>
              </a:solidFill>
              <a:ea typeface="宋体" pitchFamily="2" charset="-122"/>
            </a:endParaRPr>
          </a:p>
        </p:txBody>
      </p:sp>
      <p:grpSp>
        <p:nvGrpSpPr>
          <p:cNvPr id="70" name="组合 69"/>
          <p:cNvGrpSpPr/>
          <p:nvPr/>
        </p:nvGrpSpPr>
        <p:grpSpPr>
          <a:xfrm>
            <a:off x="338884" y="3232101"/>
            <a:ext cx="1000125" cy="977900"/>
            <a:chOff x="785786" y="2071678"/>
            <a:chExt cx="1000125" cy="977900"/>
          </a:xfrm>
        </p:grpSpPr>
        <p:grpSp>
          <p:nvGrpSpPr>
            <p:cNvPr id="50" name="Group 15"/>
            <p:cNvGrpSpPr>
              <a:grpSpLocks/>
            </p:cNvGrpSpPr>
            <p:nvPr/>
          </p:nvGrpSpPr>
          <p:grpSpPr bwMode="auto">
            <a:xfrm>
              <a:off x="785786" y="2071678"/>
              <a:ext cx="1000125" cy="977900"/>
              <a:chOff x="480" y="1200"/>
              <a:chExt cx="1042" cy="1019"/>
            </a:xfrm>
          </p:grpSpPr>
          <p:grpSp>
            <p:nvGrpSpPr>
              <p:cNvPr id="51" name="Group 16"/>
              <p:cNvGrpSpPr>
                <a:grpSpLocks/>
              </p:cNvGrpSpPr>
              <p:nvPr/>
            </p:nvGrpSpPr>
            <p:grpSpPr bwMode="auto">
              <a:xfrm>
                <a:off x="480" y="1200"/>
                <a:ext cx="1042" cy="1019"/>
                <a:chOff x="480" y="1200"/>
                <a:chExt cx="1042" cy="1019"/>
              </a:xfrm>
            </p:grpSpPr>
            <p:pic>
              <p:nvPicPr>
                <p:cNvPr id="53" name="Picture 1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54" name="Oval 18"/>
                <p:cNvSpPr>
                  <a:spLocks noChangeArrowheads="1"/>
                </p:cNvSpPr>
                <p:nvPr/>
              </p:nvSpPr>
              <p:spPr bwMode="gray">
                <a:xfrm>
                  <a:off x="480" y="1200"/>
                  <a:ext cx="1035" cy="1019"/>
                </a:xfrm>
                <a:prstGeom prst="ellipse">
                  <a:avLst/>
                </a:prstGeom>
                <a:gradFill rotWithShape="1">
                  <a:gsLst>
                    <a:gs pos="0">
                      <a:srgbClr val="333399"/>
                    </a:gs>
                    <a:gs pos="50000">
                      <a:srgbClr val="181847"/>
                    </a:gs>
                    <a:gs pos="100000">
                      <a:srgbClr val="333399"/>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52" name="Picture 1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sp>
          <p:nvSpPr>
            <p:cNvPr id="69" name="Text Box 30"/>
            <p:cNvSpPr txBox="1">
              <a:spLocks noChangeArrowheads="1"/>
            </p:cNvSpPr>
            <p:nvPr/>
          </p:nvSpPr>
          <p:spPr bwMode="white">
            <a:xfrm>
              <a:off x="785786" y="2262020"/>
              <a:ext cx="936625" cy="666914"/>
            </a:xfrm>
            <a:prstGeom prst="rect">
              <a:avLst/>
            </a:prstGeom>
            <a:noFill/>
            <a:ln w="9525" algn="ctr">
              <a:noFill/>
              <a:miter lim="800000"/>
              <a:headEnd/>
              <a:tailEnd/>
            </a:ln>
          </p:spPr>
          <p:txBody>
            <a:bodyPr>
              <a:spAutoFit/>
            </a:bodyPr>
            <a:lstStyle/>
            <a:p>
              <a:pPr algn="ctr">
                <a:lnSpc>
                  <a:spcPct val="50000"/>
                </a:lnSpc>
                <a:spcBef>
                  <a:spcPct val="50000"/>
                </a:spcBef>
              </a:pPr>
              <a:r>
                <a:rPr lang="zh-CN" altLang="en-US" sz="2400" b="1" dirty="0" smtClean="0">
                  <a:solidFill>
                    <a:srgbClr val="F8F8F8"/>
                  </a:solidFill>
                  <a:ea typeface="宋体" pitchFamily="2" charset="-122"/>
                </a:rPr>
                <a:t>报名</a:t>
              </a:r>
              <a:endParaRPr lang="en-US" altLang="zh-CN" sz="2400" b="1" dirty="0" smtClean="0">
                <a:solidFill>
                  <a:srgbClr val="F8F8F8"/>
                </a:solidFill>
                <a:ea typeface="宋体" pitchFamily="2" charset="-122"/>
              </a:endParaRPr>
            </a:p>
            <a:p>
              <a:pPr algn="ctr">
                <a:lnSpc>
                  <a:spcPct val="50000"/>
                </a:lnSpc>
                <a:spcBef>
                  <a:spcPct val="50000"/>
                </a:spcBef>
              </a:pPr>
              <a:r>
                <a:rPr lang="zh-CN" altLang="en-US" sz="2400" b="1" dirty="0" smtClean="0">
                  <a:solidFill>
                    <a:srgbClr val="F8F8F8"/>
                  </a:solidFill>
                </a:rPr>
                <a:t>团购</a:t>
              </a:r>
              <a:endParaRPr lang="en-US" altLang="zh-CN" sz="2400" b="1" dirty="0">
                <a:solidFill>
                  <a:srgbClr val="F8F8F8"/>
                </a:solidFill>
                <a:ea typeface="宋体" pitchFamily="2" charset="-122"/>
              </a:endParaRPr>
            </a:p>
          </p:txBody>
        </p:sp>
      </p:grpSp>
      <p:grpSp>
        <p:nvGrpSpPr>
          <p:cNvPr id="71" name="组合 70"/>
          <p:cNvGrpSpPr/>
          <p:nvPr/>
        </p:nvGrpSpPr>
        <p:grpSpPr>
          <a:xfrm>
            <a:off x="938186" y="1857364"/>
            <a:ext cx="1000125" cy="977900"/>
            <a:chOff x="785786" y="2071678"/>
            <a:chExt cx="1000125" cy="977900"/>
          </a:xfrm>
        </p:grpSpPr>
        <p:grpSp>
          <p:nvGrpSpPr>
            <p:cNvPr id="72" name="Group 15"/>
            <p:cNvGrpSpPr>
              <a:grpSpLocks/>
            </p:cNvGrpSpPr>
            <p:nvPr/>
          </p:nvGrpSpPr>
          <p:grpSpPr bwMode="auto">
            <a:xfrm>
              <a:off x="785786" y="2071678"/>
              <a:ext cx="1000125" cy="977900"/>
              <a:chOff x="480" y="1200"/>
              <a:chExt cx="1042" cy="1019"/>
            </a:xfrm>
          </p:grpSpPr>
          <p:grpSp>
            <p:nvGrpSpPr>
              <p:cNvPr id="74" name="Group 16"/>
              <p:cNvGrpSpPr>
                <a:grpSpLocks/>
              </p:cNvGrpSpPr>
              <p:nvPr/>
            </p:nvGrpSpPr>
            <p:grpSpPr bwMode="auto">
              <a:xfrm>
                <a:off x="480" y="1200"/>
                <a:ext cx="1042" cy="1019"/>
                <a:chOff x="480" y="1200"/>
                <a:chExt cx="1042" cy="1019"/>
              </a:xfrm>
            </p:grpSpPr>
            <p:pic>
              <p:nvPicPr>
                <p:cNvPr id="76" name="Picture 1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77" name="Oval 18"/>
                <p:cNvSpPr>
                  <a:spLocks noChangeArrowheads="1"/>
                </p:cNvSpPr>
                <p:nvPr/>
              </p:nvSpPr>
              <p:spPr bwMode="gray">
                <a:xfrm>
                  <a:off x="480" y="1200"/>
                  <a:ext cx="1035" cy="1019"/>
                </a:xfrm>
                <a:prstGeom prst="ellipse">
                  <a:avLst/>
                </a:prstGeom>
                <a:gradFill rotWithShape="1">
                  <a:gsLst>
                    <a:gs pos="0">
                      <a:srgbClr val="333399"/>
                    </a:gs>
                    <a:gs pos="50000">
                      <a:srgbClr val="181847"/>
                    </a:gs>
                    <a:gs pos="100000">
                      <a:srgbClr val="333399"/>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75" name="Picture 1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sp>
          <p:nvSpPr>
            <p:cNvPr id="73" name="Text Box 30"/>
            <p:cNvSpPr txBox="1">
              <a:spLocks noChangeArrowheads="1"/>
            </p:cNvSpPr>
            <p:nvPr/>
          </p:nvSpPr>
          <p:spPr bwMode="white">
            <a:xfrm>
              <a:off x="839769" y="2444712"/>
              <a:ext cx="936625" cy="331822"/>
            </a:xfrm>
            <a:prstGeom prst="rect">
              <a:avLst/>
            </a:prstGeom>
            <a:noFill/>
            <a:ln w="9525" algn="ctr">
              <a:noFill/>
              <a:miter lim="800000"/>
              <a:headEnd/>
              <a:tailEnd/>
            </a:ln>
          </p:spPr>
          <p:txBody>
            <a:bodyPr>
              <a:spAutoFit/>
            </a:bodyPr>
            <a:lstStyle/>
            <a:p>
              <a:pPr algn="ctr">
                <a:lnSpc>
                  <a:spcPct val="50000"/>
                </a:lnSpc>
                <a:spcBef>
                  <a:spcPct val="50000"/>
                </a:spcBef>
              </a:pPr>
              <a:r>
                <a:rPr lang="zh-CN" altLang="en-US" sz="2800" b="1" dirty="0" smtClean="0">
                  <a:solidFill>
                    <a:srgbClr val="F8F8F8"/>
                  </a:solidFill>
                  <a:ea typeface="宋体" pitchFamily="2" charset="-122"/>
                </a:rPr>
                <a:t>特价</a:t>
              </a:r>
              <a:endParaRPr lang="en-US" altLang="zh-CN" sz="2800" b="1" dirty="0">
                <a:solidFill>
                  <a:srgbClr val="F8F8F8"/>
                </a:solidFill>
                <a:ea typeface="宋体" pitchFamily="2" charset="-122"/>
              </a:endParaRPr>
            </a:p>
          </p:txBody>
        </p:sp>
      </p:grpSp>
      <p:grpSp>
        <p:nvGrpSpPr>
          <p:cNvPr id="78" name="组合 77"/>
          <p:cNvGrpSpPr/>
          <p:nvPr/>
        </p:nvGrpSpPr>
        <p:grpSpPr>
          <a:xfrm>
            <a:off x="2285984" y="1571612"/>
            <a:ext cx="1000125" cy="977900"/>
            <a:chOff x="785786" y="2071678"/>
            <a:chExt cx="1000125" cy="977900"/>
          </a:xfrm>
        </p:grpSpPr>
        <p:grpSp>
          <p:nvGrpSpPr>
            <p:cNvPr id="79" name="Group 15"/>
            <p:cNvGrpSpPr>
              <a:grpSpLocks/>
            </p:cNvGrpSpPr>
            <p:nvPr/>
          </p:nvGrpSpPr>
          <p:grpSpPr bwMode="auto">
            <a:xfrm>
              <a:off x="785786" y="2071678"/>
              <a:ext cx="1000125" cy="977900"/>
              <a:chOff x="480" y="1200"/>
              <a:chExt cx="1042" cy="1019"/>
            </a:xfrm>
          </p:grpSpPr>
          <p:grpSp>
            <p:nvGrpSpPr>
              <p:cNvPr id="81" name="Group 16"/>
              <p:cNvGrpSpPr>
                <a:grpSpLocks/>
              </p:cNvGrpSpPr>
              <p:nvPr/>
            </p:nvGrpSpPr>
            <p:grpSpPr bwMode="auto">
              <a:xfrm>
                <a:off x="480" y="1200"/>
                <a:ext cx="1042" cy="1019"/>
                <a:chOff x="480" y="1200"/>
                <a:chExt cx="1042" cy="1019"/>
              </a:xfrm>
            </p:grpSpPr>
            <p:pic>
              <p:nvPicPr>
                <p:cNvPr id="83" name="Picture 17" descr="circuler_1"/>
                <p:cNvPicPr>
                  <a:picLocks noChangeAspect="1" noChangeArrowheads="1"/>
                </p:cNvPicPr>
                <p:nvPr/>
              </p:nvPicPr>
              <p:blipFill>
                <a:blip r:embed="rId2"/>
                <a:srcRect/>
                <a:stretch>
                  <a:fillRect/>
                </a:stretch>
              </p:blipFill>
              <p:spPr bwMode="gray">
                <a:xfrm>
                  <a:off x="480" y="1200"/>
                  <a:ext cx="1042" cy="1016"/>
                </a:xfrm>
                <a:prstGeom prst="rect">
                  <a:avLst/>
                </a:prstGeom>
                <a:noFill/>
                <a:ln w="9525">
                  <a:noFill/>
                  <a:miter lim="800000"/>
                  <a:headEnd/>
                  <a:tailEnd/>
                </a:ln>
              </p:spPr>
            </p:pic>
            <p:sp>
              <p:nvSpPr>
                <p:cNvPr id="84" name="Oval 18"/>
                <p:cNvSpPr>
                  <a:spLocks noChangeArrowheads="1"/>
                </p:cNvSpPr>
                <p:nvPr/>
              </p:nvSpPr>
              <p:spPr bwMode="gray">
                <a:xfrm>
                  <a:off x="480" y="1200"/>
                  <a:ext cx="1035" cy="1019"/>
                </a:xfrm>
                <a:prstGeom prst="ellipse">
                  <a:avLst/>
                </a:prstGeom>
                <a:gradFill rotWithShape="1">
                  <a:gsLst>
                    <a:gs pos="0">
                      <a:srgbClr val="333399"/>
                    </a:gs>
                    <a:gs pos="50000">
                      <a:srgbClr val="181847"/>
                    </a:gs>
                    <a:gs pos="100000">
                      <a:srgbClr val="333399"/>
                    </a:gs>
                  </a:gsLst>
                  <a:lin ang="5400000" scaled="1"/>
                </a:gradFill>
                <a:ln w="9525" algn="ctr">
                  <a:noFill/>
                  <a:round/>
                  <a:headEnd/>
                  <a:tailEnd/>
                </a:ln>
              </p:spPr>
              <p:txBody>
                <a:bodyPr wrap="none" anchor="ctr"/>
                <a:lstStyle/>
                <a:p>
                  <a:pPr>
                    <a:defRPr/>
                  </a:pPr>
                  <a:endParaRPr lang="zh-CN" altLang="zh-CN">
                    <a:latin typeface="Calibri" pitchFamily="34" charset="0"/>
                    <a:ea typeface="宋体" charset="-122"/>
                  </a:endParaRPr>
                </a:p>
              </p:txBody>
            </p:sp>
          </p:grpSp>
          <p:pic>
            <p:nvPicPr>
              <p:cNvPr id="82" name="Picture 19" descr="Picture2"/>
              <p:cNvPicPr>
                <a:picLocks noChangeAspect="1" noChangeArrowheads="1"/>
              </p:cNvPicPr>
              <p:nvPr/>
            </p:nvPicPr>
            <p:blipFill>
              <a:blip r:embed="rId3"/>
              <a:srcRect/>
              <a:stretch>
                <a:fillRect/>
              </a:stretch>
            </p:blipFill>
            <p:spPr bwMode="gray">
              <a:xfrm>
                <a:off x="584" y="1210"/>
                <a:ext cx="823" cy="360"/>
              </a:xfrm>
              <a:prstGeom prst="rect">
                <a:avLst/>
              </a:prstGeom>
              <a:noFill/>
              <a:ln w="9525">
                <a:noFill/>
                <a:miter lim="800000"/>
                <a:headEnd/>
                <a:tailEnd/>
              </a:ln>
            </p:spPr>
          </p:pic>
        </p:grpSp>
        <p:sp>
          <p:nvSpPr>
            <p:cNvPr id="80" name="Text Box 30"/>
            <p:cNvSpPr txBox="1">
              <a:spLocks noChangeArrowheads="1"/>
            </p:cNvSpPr>
            <p:nvPr/>
          </p:nvSpPr>
          <p:spPr bwMode="white">
            <a:xfrm>
              <a:off x="785786" y="2262020"/>
              <a:ext cx="936625" cy="670183"/>
            </a:xfrm>
            <a:prstGeom prst="rect">
              <a:avLst/>
            </a:prstGeom>
            <a:noFill/>
            <a:ln w="9525" algn="ctr">
              <a:noFill/>
              <a:miter lim="800000"/>
              <a:headEnd/>
              <a:tailEnd/>
            </a:ln>
          </p:spPr>
          <p:txBody>
            <a:bodyPr>
              <a:spAutoFit/>
            </a:bodyPr>
            <a:lstStyle/>
            <a:p>
              <a:pPr algn="ctr">
                <a:lnSpc>
                  <a:spcPct val="50000"/>
                </a:lnSpc>
                <a:spcBef>
                  <a:spcPct val="50000"/>
                </a:spcBef>
              </a:pPr>
              <a:r>
                <a:rPr lang="zh-CN" altLang="en-US" sz="2400" b="1" dirty="0" smtClean="0">
                  <a:solidFill>
                    <a:srgbClr val="F8F8F8"/>
                  </a:solidFill>
                  <a:ea typeface="宋体" pitchFamily="2" charset="-122"/>
                </a:rPr>
                <a:t>促销</a:t>
              </a:r>
              <a:endParaRPr lang="en-US" altLang="zh-CN" sz="2400" b="1" dirty="0" smtClean="0">
                <a:solidFill>
                  <a:srgbClr val="F8F8F8"/>
                </a:solidFill>
                <a:ea typeface="宋体" pitchFamily="2" charset="-122"/>
              </a:endParaRPr>
            </a:p>
            <a:p>
              <a:pPr algn="ctr">
                <a:lnSpc>
                  <a:spcPct val="50000"/>
                </a:lnSpc>
                <a:spcBef>
                  <a:spcPct val="50000"/>
                </a:spcBef>
              </a:pPr>
              <a:r>
                <a:rPr lang="zh-CN" altLang="en-US" sz="2400" b="1" dirty="0" smtClean="0">
                  <a:solidFill>
                    <a:srgbClr val="F8F8F8"/>
                  </a:solidFill>
                </a:rPr>
                <a:t>抽奖</a:t>
              </a:r>
              <a:endParaRPr lang="en-US" altLang="zh-CN" sz="2400" b="1" dirty="0">
                <a:solidFill>
                  <a:srgbClr val="F8F8F8"/>
                </a:solidFill>
                <a:ea typeface="宋体" pitchFamily="2" charset="-122"/>
              </a:endParaRPr>
            </a:p>
          </p:txBody>
        </p:sp>
      </p:gr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1000"/>
                                        <p:tgtEl>
                                          <p:spTgt spid="46"/>
                                        </p:tgtEl>
                                      </p:cBhvr>
                                    </p:animEffect>
                                    <p:anim calcmode="lin" valueType="num">
                                      <p:cBhvr>
                                        <p:cTn id="14" dur="1000" fill="hold"/>
                                        <p:tgtEl>
                                          <p:spTgt spid="46"/>
                                        </p:tgtEl>
                                        <p:attrNameLst>
                                          <p:attrName>ppt_x</p:attrName>
                                        </p:attrNameLst>
                                      </p:cBhvr>
                                      <p:tavLst>
                                        <p:tav tm="0">
                                          <p:val>
                                            <p:strVal val="#ppt_x"/>
                                          </p:val>
                                        </p:tav>
                                        <p:tav tm="100000">
                                          <p:val>
                                            <p:strVal val="#ppt_x"/>
                                          </p:val>
                                        </p:tav>
                                      </p:tavLst>
                                    </p:anim>
                                    <p:anim calcmode="lin" valueType="num">
                                      <p:cBhvr>
                                        <p:cTn id="15" dur="1000" fill="hold"/>
                                        <p:tgtEl>
                                          <p:spTgt spid="4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1000"/>
                                        <p:tgtEl>
                                          <p:spTgt spid="39"/>
                                        </p:tgtEl>
                                      </p:cBhvr>
                                    </p:animEffect>
                                    <p:anim calcmode="lin" valueType="num">
                                      <p:cBhvr>
                                        <p:cTn id="19" dur="1000" fill="hold"/>
                                        <p:tgtEl>
                                          <p:spTgt spid="39"/>
                                        </p:tgtEl>
                                        <p:attrNameLst>
                                          <p:attrName>ppt_x</p:attrName>
                                        </p:attrNameLst>
                                      </p:cBhvr>
                                      <p:tavLst>
                                        <p:tav tm="0">
                                          <p:val>
                                            <p:strVal val="#ppt_x"/>
                                          </p:val>
                                        </p:tav>
                                        <p:tav tm="100000">
                                          <p:val>
                                            <p:strVal val="#ppt_x"/>
                                          </p:val>
                                        </p:tav>
                                      </p:tavLst>
                                    </p:anim>
                                    <p:anim calcmode="lin" valueType="num">
                                      <p:cBhvr>
                                        <p:cTn id="20" dur="1000" fill="hold"/>
                                        <p:tgtEl>
                                          <p:spTgt spid="39"/>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circle(in)">
                                      <p:cBhvr>
                                        <p:cTn id="31" dur="2000"/>
                                        <p:tgtEl>
                                          <p:spTgt spid="66"/>
                                        </p:tgtEl>
                                      </p:cBhvr>
                                    </p:animEffect>
                                  </p:childTnLst>
                                </p:cTn>
                              </p:par>
                              <p:par>
                                <p:cTn id="32" presetID="6" presetClass="entr" presetSubtype="16" fill="hold"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circle(in)">
                                      <p:cBhvr>
                                        <p:cTn id="34" dur="2000"/>
                                        <p:tgtEl>
                                          <p:spTgt spid="56"/>
                                        </p:tgtEl>
                                      </p:cBhvr>
                                    </p:animEffect>
                                  </p:childTnLst>
                                </p:cTn>
                              </p:par>
                            </p:childTnLst>
                          </p:cTn>
                        </p:par>
                        <p:par>
                          <p:cTn id="35" fill="hold">
                            <p:stCondLst>
                              <p:cond delay="2000"/>
                            </p:stCondLst>
                            <p:childTnLst>
                              <p:par>
                                <p:cTn id="36" presetID="6"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circle(in)">
                                      <p:cBhvr>
                                        <p:cTn id="38" dur="2000"/>
                                        <p:tgtEl>
                                          <p:spTgt spid="18"/>
                                        </p:tgtEl>
                                      </p:cBhvr>
                                    </p:animEffect>
                                  </p:childTnLst>
                                </p:cTn>
                              </p:par>
                              <p:par>
                                <p:cTn id="39" presetID="6" presetClass="entr" presetSubtype="16"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circle(in)">
                                      <p:cBhvr>
                                        <p:cTn id="41" dur="2000"/>
                                        <p:tgtEl>
                                          <p:spTgt spid="13"/>
                                        </p:tgtEl>
                                      </p:cBhvr>
                                    </p:animEffect>
                                  </p:childTnLst>
                                </p:cTn>
                              </p:par>
                            </p:childTnLst>
                          </p:cTn>
                        </p:par>
                        <p:par>
                          <p:cTn id="42" fill="hold">
                            <p:stCondLst>
                              <p:cond delay="4000"/>
                            </p:stCondLst>
                            <p:childTnLst>
                              <p:par>
                                <p:cTn id="43" presetID="6" presetClass="entr" presetSubtype="16"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circle(in)">
                                      <p:cBhvr>
                                        <p:cTn id="45" dur="2000"/>
                                        <p:tgtEl>
                                          <p:spTgt spid="32"/>
                                        </p:tgtEl>
                                      </p:cBhvr>
                                    </p:animEffect>
                                  </p:childTnLst>
                                </p:cTn>
                              </p:par>
                              <p:par>
                                <p:cTn id="46" presetID="6" presetClass="entr" presetSubtype="16"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circle(in)">
                                      <p:cBhvr>
                                        <p:cTn id="48" dur="2000"/>
                                        <p:tgtEl>
                                          <p:spTgt spid="37"/>
                                        </p:tgtEl>
                                      </p:cBhvr>
                                    </p:animEffect>
                                  </p:childTnLst>
                                </p:cTn>
                              </p:par>
                            </p:childTnLst>
                          </p:cTn>
                        </p:par>
                        <p:par>
                          <p:cTn id="49" fill="hold">
                            <p:stCondLst>
                              <p:cond delay="6000"/>
                            </p:stCondLst>
                            <p:childTnLst>
                              <p:par>
                                <p:cTn id="50" presetID="6" presetClass="entr" presetSubtype="16"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circle(in)">
                                      <p:cBhvr>
                                        <p:cTn id="52" dur="2000"/>
                                        <p:tgtEl>
                                          <p:spTgt spid="31"/>
                                        </p:tgtEl>
                                      </p:cBhvr>
                                    </p:animEffect>
                                  </p:childTnLst>
                                </p:cTn>
                              </p:par>
                              <p:par>
                                <p:cTn id="53" presetID="6" presetClass="entr" presetSubtype="16"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circle(in)">
                                      <p:cBhvr>
                                        <p:cTn id="55" dur="2000"/>
                                        <p:tgtEl>
                                          <p:spTgt spid="26"/>
                                        </p:tgtEl>
                                      </p:cBhvr>
                                    </p:animEffect>
                                  </p:childTnLst>
                                </p:cTn>
                              </p:par>
                            </p:childTnLst>
                          </p:cTn>
                        </p:par>
                        <p:par>
                          <p:cTn id="56" fill="hold">
                            <p:stCondLst>
                              <p:cond delay="8000"/>
                            </p:stCondLst>
                            <p:childTnLst>
                              <p:par>
                                <p:cTn id="57" presetID="6" presetClass="entr" presetSubtype="16"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circle(in)">
                                      <p:cBhvr>
                                        <p:cTn id="59" dur="2000"/>
                                        <p:tgtEl>
                                          <p:spTgt spid="67"/>
                                        </p:tgtEl>
                                      </p:cBhvr>
                                    </p:animEffect>
                                  </p:childTnLst>
                                </p:cTn>
                              </p:par>
                              <p:par>
                                <p:cTn id="60" presetID="6" presetClass="entr" presetSubtype="16" fill="hold" nodeType="with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circle(in)">
                                      <p:cBhvr>
                                        <p:cTn id="62" dur="2000"/>
                                        <p:tgtEl>
                                          <p:spTgt spid="61"/>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additive="base">
                                        <p:cTn id="67" dur="500" fill="hold"/>
                                        <p:tgtEl>
                                          <p:spTgt spid="49"/>
                                        </p:tgtEl>
                                        <p:attrNameLst>
                                          <p:attrName>ppt_x</p:attrName>
                                        </p:attrNameLst>
                                      </p:cBhvr>
                                      <p:tavLst>
                                        <p:tav tm="0">
                                          <p:val>
                                            <p:strVal val="1+#ppt_w/2"/>
                                          </p:val>
                                        </p:tav>
                                        <p:tav tm="100000">
                                          <p:val>
                                            <p:strVal val="#ppt_x"/>
                                          </p:val>
                                        </p:tav>
                                      </p:tavLst>
                                    </p:anim>
                                    <p:anim calcmode="lin" valueType="num">
                                      <p:cBhvr additive="base">
                                        <p:cTn id="68" dur="500" fill="hold"/>
                                        <p:tgtEl>
                                          <p:spTgt spid="49"/>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42" presetClass="entr" presetSubtype="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1000"/>
                                        <p:tgtEl>
                                          <p:spTgt spid="48"/>
                                        </p:tgtEl>
                                      </p:cBhvr>
                                    </p:animEffect>
                                    <p:anim calcmode="lin" valueType="num">
                                      <p:cBhvr>
                                        <p:cTn id="73" dur="1000" fill="hold"/>
                                        <p:tgtEl>
                                          <p:spTgt spid="48"/>
                                        </p:tgtEl>
                                        <p:attrNameLst>
                                          <p:attrName>ppt_x</p:attrName>
                                        </p:attrNameLst>
                                      </p:cBhvr>
                                      <p:tavLst>
                                        <p:tav tm="0">
                                          <p:val>
                                            <p:strVal val="#ppt_x"/>
                                          </p:val>
                                        </p:tav>
                                        <p:tav tm="100000">
                                          <p:val>
                                            <p:strVal val="#ppt_x"/>
                                          </p:val>
                                        </p:tav>
                                      </p:tavLst>
                                    </p:anim>
                                    <p:anim calcmode="lin" valueType="num">
                                      <p:cBhvr>
                                        <p:cTn id="7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1000"/>
                                        <p:tgtEl>
                                          <p:spTgt spid="45"/>
                                        </p:tgtEl>
                                      </p:cBhvr>
                                    </p:animEffect>
                                    <p:anim calcmode="lin" valueType="num">
                                      <p:cBhvr>
                                        <p:cTn id="80" dur="1000" fill="hold"/>
                                        <p:tgtEl>
                                          <p:spTgt spid="45"/>
                                        </p:tgtEl>
                                        <p:attrNameLst>
                                          <p:attrName>ppt_x</p:attrName>
                                        </p:attrNameLst>
                                      </p:cBhvr>
                                      <p:tavLst>
                                        <p:tav tm="0">
                                          <p:val>
                                            <p:strVal val="#ppt_x"/>
                                          </p:val>
                                        </p:tav>
                                        <p:tav tm="100000">
                                          <p:val>
                                            <p:strVal val="#ppt_x"/>
                                          </p:val>
                                        </p:tav>
                                      </p:tavLst>
                                    </p:anim>
                                    <p:anim calcmode="lin" valueType="num">
                                      <p:cBhvr>
                                        <p:cTn id="81" dur="1000" fill="hold"/>
                                        <p:tgtEl>
                                          <p:spTgt spid="45"/>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fade">
                                      <p:cBhvr>
                                        <p:cTn id="84" dur="1000"/>
                                        <p:tgtEl>
                                          <p:spTgt spid="42"/>
                                        </p:tgtEl>
                                      </p:cBhvr>
                                    </p:animEffect>
                                    <p:anim calcmode="lin" valueType="num">
                                      <p:cBhvr>
                                        <p:cTn id="85" dur="1000" fill="hold"/>
                                        <p:tgtEl>
                                          <p:spTgt spid="42"/>
                                        </p:tgtEl>
                                        <p:attrNameLst>
                                          <p:attrName>ppt_x</p:attrName>
                                        </p:attrNameLst>
                                      </p:cBhvr>
                                      <p:tavLst>
                                        <p:tav tm="0">
                                          <p:val>
                                            <p:strVal val="#ppt_x"/>
                                          </p:val>
                                        </p:tav>
                                        <p:tav tm="100000">
                                          <p:val>
                                            <p:strVal val="#ppt_x"/>
                                          </p:val>
                                        </p:tav>
                                      </p:tavLst>
                                    </p:anim>
                                    <p:anim calcmode="lin" valueType="num">
                                      <p:cBhvr>
                                        <p:cTn id="86" dur="1000" fill="hold"/>
                                        <p:tgtEl>
                                          <p:spTgt spid="42"/>
                                        </p:tgtEl>
                                        <p:attrNameLst>
                                          <p:attrName>ppt_y</p:attrName>
                                        </p:attrNameLst>
                                      </p:cBhvr>
                                      <p:tavLst>
                                        <p:tav tm="0">
                                          <p:val>
                                            <p:strVal val="#ppt_y+.1"/>
                                          </p:val>
                                        </p:tav>
                                        <p:tav tm="100000">
                                          <p:val>
                                            <p:strVal val="#ppt_y"/>
                                          </p:val>
                                        </p:tav>
                                      </p:tavLst>
                                    </p:anim>
                                  </p:childTnLst>
                                </p:cTn>
                              </p:par>
                            </p:childTnLst>
                          </p:cTn>
                        </p:par>
                        <p:par>
                          <p:cTn id="87" fill="hold">
                            <p:stCondLst>
                              <p:cond delay="1000"/>
                            </p:stCondLst>
                            <p:childTnLst>
                              <p:par>
                                <p:cTn id="88" presetID="42" presetClass="entr" presetSubtype="0" fill="hold" grpId="0" nodeType="afterEffect">
                                  <p:stCondLst>
                                    <p:cond delay="0"/>
                                  </p:stCondLst>
                                  <p:childTnLst>
                                    <p:set>
                                      <p:cBhvr>
                                        <p:cTn id="89" dur="1" fill="hold">
                                          <p:stCondLst>
                                            <p:cond delay="0"/>
                                          </p:stCondLst>
                                        </p:cTn>
                                        <p:tgtEl>
                                          <p:spTgt spid="4"/>
                                        </p:tgtEl>
                                        <p:attrNameLst>
                                          <p:attrName>style.visibility</p:attrName>
                                        </p:attrNameLst>
                                      </p:cBhvr>
                                      <p:to>
                                        <p:strVal val="visible"/>
                                      </p:to>
                                    </p:set>
                                    <p:animEffect transition="in" filter="fade">
                                      <p:cBhvr>
                                        <p:cTn id="90" dur="1000"/>
                                        <p:tgtEl>
                                          <p:spTgt spid="4"/>
                                        </p:tgtEl>
                                      </p:cBhvr>
                                    </p:animEffect>
                                    <p:anim calcmode="lin" valueType="num">
                                      <p:cBhvr>
                                        <p:cTn id="91" dur="1000" fill="hold"/>
                                        <p:tgtEl>
                                          <p:spTgt spid="4"/>
                                        </p:tgtEl>
                                        <p:attrNameLst>
                                          <p:attrName>ppt_x</p:attrName>
                                        </p:attrNameLst>
                                      </p:cBhvr>
                                      <p:tavLst>
                                        <p:tav tm="0">
                                          <p:val>
                                            <p:strVal val="#ppt_x"/>
                                          </p:val>
                                        </p:tav>
                                        <p:tav tm="100000">
                                          <p:val>
                                            <p:strVal val="#ppt_x"/>
                                          </p:val>
                                        </p:tav>
                                      </p:tavLst>
                                    </p:anim>
                                    <p:anim calcmode="lin" valueType="num">
                                      <p:cBhvr>
                                        <p:cTn id="9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6" presetClass="entr" presetSubtype="16" fill="hold" nodeType="click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circle(in)">
                                      <p:cBhvr>
                                        <p:cTn id="97" dur="2000"/>
                                        <p:tgtEl>
                                          <p:spTgt spid="78"/>
                                        </p:tgtEl>
                                      </p:cBhvr>
                                    </p:animEffect>
                                  </p:childTnLst>
                                </p:cTn>
                              </p:par>
                            </p:childTnLst>
                          </p:cTn>
                        </p:par>
                        <p:par>
                          <p:cTn id="98" fill="hold">
                            <p:stCondLst>
                              <p:cond delay="2000"/>
                            </p:stCondLst>
                            <p:childTnLst>
                              <p:par>
                                <p:cTn id="99" presetID="6" presetClass="entr" presetSubtype="16" fill="hold" nodeType="afterEffect">
                                  <p:stCondLst>
                                    <p:cond delay="0"/>
                                  </p:stCondLst>
                                  <p:childTnLst>
                                    <p:set>
                                      <p:cBhvr>
                                        <p:cTn id="100" dur="1" fill="hold">
                                          <p:stCondLst>
                                            <p:cond delay="0"/>
                                          </p:stCondLst>
                                        </p:cTn>
                                        <p:tgtEl>
                                          <p:spTgt spid="71"/>
                                        </p:tgtEl>
                                        <p:attrNameLst>
                                          <p:attrName>style.visibility</p:attrName>
                                        </p:attrNameLst>
                                      </p:cBhvr>
                                      <p:to>
                                        <p:strVal val="visible"/>
                                      </p:to>
                                    </p:set>
                                    <p:animEffect transition="in" filter="circle(in)">
                                      <p:cBhvr>
                                        <p:cTn id="101" dur="2000"/>
                                        <p:tgtEl>
                                          <p:spTgt spid="71"/>
                                        </p:tgtEl>
                                      </p:cBhvr>
                                    </p:animEffect>
                                  </p:childTnLst>
                                </p:cTn>
                              </p:par>
                            </p:childTnLst>
                          </p:cTn>
                        </p:par>
                        <p:par>
                          <p:cTn id="102" fill="hold">
                            <p:stCondLst>
                              <p:cond delay="4000"/>
                            </p:stCondLst>
                            <p:childTnLst>
                              <p:par>
                                <p:cTn id="103" presetID="6" presetClass="entr" presetSubtype="16" fill="hold" nodeType="afterEffect">
                                  <p:stCondLst>
                                    <p:cond delay="0"/>
                                  </p:stCondLst>
                                  <p:childTnLst>
                                    <p:set>
                                      <p:cBhvr>
                                        <p:cTn id="104" dur="1" fill="hold">
                                          <p:stCondLst>
                                            <p:cond delay="0"/>
                                          </p:stCondLst>
                                        </p:cTn>
                                        <p:tgtEl>
                                          <p:spTgt spid="70"/>
                                        </p:tgtEl>
                                        <p:attrNameLst>
                                          <p:attrName>style.visibility</p:attrName>
                                        </p:attrNameLst>
                                      </p:cBhvr>
                                      <p:to>
                                        <p:strVal val="visible"/>
                                      </p:to>
                                    </p:set>
                                    <p:animEffect transition="in" filter="circle(in)">
                                      <p:cBhvr>
                                        <p:cTn id="105" dur="2000"/>
                                        <p:tgtEl>
                                          <p:spTgt spid="70"/>
                                        </p:tgtEl>
                                      </p:cBhvr>
                                    </p:animEffect>
                                  </p:childTnLst>
                                </p:cTn>
                              </p:par>
                            </p:childTnLst>
                          </p:cTn>
                        </p:par>
                        <p:par>
                          <p:cTn id="106" fill="hold">
                            <p:stCondLst>
                              <p:cond delay="6000"/>
                            </p:stCondLst>
                            <p:childTnLst>
                              <p:par>
                                <p:cTn id="107" presetID="6" presetClass="entr" presetSubtype="16"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circle(in)">
                                      <p:cBhvr>
                                        <p:cTn id="109" dur="2000"/>
                                        <p:tgtEl>
                                          <p:spTgt spid="24"/>
                                        </p:tgtEl>
                                      </p:cBhvr>
                                    </p:animEffect>
                                  </p:childTnLst>
                                </p:cTn>
                              </p:par>
                              <p:par>
                                <p:cTn id="110" presetID="6" presetClass="entr" presetSubtype="16" fill="hold" nodeType="withEffect">
                                  <p:stCondLst>
                                    <p:cond delay="0"/>
                                  </p:stCondLst>
                                  <p:childTnLst>
                                    <p:set>
                                      <p:cBhvr>
                                        <p:cTn id="111" dur="1" fill="hold">
                                          <p:stCondLst>
                                            <p:cond delay="0"/>
                                          </p:stCondLst>
                                        </p:cTn>
                                        <p:tgtEl>
                                          <p:spTgt spid="19"/>
                                        </p:tgtEl>
                                        <p:attrNameLst>
                                          <p:attrName>style.visibility</p:attrName>
                                        </p:attrNameLst>
                                      </p:cBhvr>
                                      <p:to>
                                        <p:strVal val="visible"/>
                                      </p:to>
                                    </p:set>
                                    <p:animEffect transition="in" filter="circle(in)">
                                      <p:cBhvr>
                                        <p:cTn id="112" dur="2000"/>
                                        <p:tgtEl>
                                          <p:spTgt spid="19"/>
                                        </p:tgtEl>
                                      </p:cBhvr>
                                    </p:animEffect>
                                  </p:childTnLst>
                                </p:cTn>
                              </p:par>
                            </p:childTnLst>
                          </p:cTn>
                        </p:par>
                        <p:par>
                          <p:cTn id="113" fill="hold">
                            <p:stCondLst>
                              <p:cond delay="8000"/>
                            </p:stCondLst>
                            <p:childTnLst>
                              <p:par>
                                <p:cTn id="114" presetID="6" presetClass="entr" presetSubtype="16" fill="hold" nodeType="after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circle(in)">
                                      <p:cBhvr>
                                        <p:cTn id="116" dur="2000"/>
                                        <p:tgtEl>
                                          <p:spTgt spid="68"/>
                                        </p:tgtEl>
                                      </p:cBhvr>
                                    </p:animEffect>
                                  </p:childTnLst>
                                </p:cTn>
                              </p:par>
                            </p:childTnLst>
                          </p:cTn>
                        </p:par>
                      </p:childTnLst>
                    </p:cTn>
                  </p:par>
                  <p:par>
                    <p:cTn id="117" fill="hold">
                      <p:stCondLst>
                        <p:cond delay="indefinite"/>
                      </p:stCondLst>
                      <p:childTnLst>
                        <p:par>
                          <p:cTn id="118" fill="hold">
                            <p:stCondLst>
                              <p:cond delay="0"/>
                            </p:stCondLst>
                            <p:childTnLst>
                              <p:par>
                                <p:cTn id="119" presetID="17" presetClass="entr" presetSubtype="10" fill="hold" grpId="0" nodeType="clickEffect">
                                  <p:stCondLst>
                                    <p:cond delay="0"/>
                                  </p:stCondLst>
                                  <p:childTnLst>
                                    <p:set>
                                      <p:cBhvr>
                                        <p:cTn id="120" dur="1" fill="hold">
                                          <p:stCondLst>
                                            <p:cond delay="0"/>
                                          </p:stCondLst>
                                        </p:cTn>
                                        <p:tgtEl>
                                          <p:spTgt spid="5"/>
                                        </p:tgtEl>
                                        <p:attrNameLst>
                                          <p:attrName>style.visibility</p:attrName>
                                        </p:attrNameLst>
                                      </p:cBhvr>
                                      <p:to>
                                        <p:strVal val="visible"/>
                                      </p:to>
                                    </p:set>
                                    <p:anim calcmode="lin" valueType="num">
                                      <p:cBhvr>
                                        <p:cTn id="121" dur="500" fill="hold"/>
                                        <p:tgtEl>
                                          <p:spTgt spid="5"/>
                                        </p:tgtEl>
                                        <p:attrNameLst>
                                          <p:attrName>ppt_w</p:attrName>
                                        </p:attrNameLst>
                                      </p:cBhvr>
                                      <p:tavLst>
                                        <p:tav tm="0">
                                          <p:val>
                                            <p:fltVal val="0"/>
                                          </p:val>
                                        </p:tav>
                                        <p:tav tm="100000">
                                          <p:val>
                                            <p:strVal val="#ppt_w"/>
                                          </p:val>
                                        </p:tav>
                                      </p:tavLst>
                                    </p:anim>
                                    <p:anim calcmode="lin" valueType="num">
                                      <p:cBhvr>
                                        <p:cTn id="122"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38"/>
                                        </p:tgtEl>
                                        <p:attrNameLst>
                                          <p:attrName>style.visibility</p:attrName>
                                        </p:attrNameLst>
                                      </p:cBhvr>
                                      <p:to>
                                        <p:strVal val="visible"/>
                                      </p:to>
                                    </p:set>
                                    <p:anim calcmode="lin" valueType="num">
                                      <p:cBhvr additive="base">
                                        <p:cTn id="127" dur="500" fill="hold"/>
                                        <p:tgtEl>
                                          <p:spTgt spid="38"/>
                                        </p:tgtEl>
                                        <p:attrNameLst>
                                          <p:attrName>ppt_x</p:attrName>
                                        </p:attrNameLst>
                                      </p:cBhvr>
                                      <p:tavLst>
                                        <p:tav tm="0">
                                          <p:val>
                                            <p:strVal val="0-#ppt_w/2"/>
                                          </p:val>
                                        </p:tav>
                                        <p:tav tm="100000">
                                          <p:val>
                                            <p:strVal val="#ppt_x"/>
                                          </p:val>
                                        </p:tav>
                                      </p:tavLst>
                                    </p:anim>
                                    <p:anim calcmode="lin" valueType="num">
                                      <p:cBhvr additive="base">
                                        <p:cTn id="128" dur="500" fill="hold"/>
                                        <p:tgtEl>
                                          <p:spTgt spid="38"/>
                                        </p:tgtEl>
                                        <p:attrNameLst>
                                          <p:attrName>ppt_y</p:attrName>
                                        </p:attrNameLst>
                                      </p:cBhvr>
                                      <p:tavLst>
                                        <p:tav tm="0">
                                          <p:val>
                                            <p:strVal val="#ppt_y"/>
                                          </p:val>
                                        </p:tav>
                                        <p:tav tm="100000">
                                          <p:val>
                                            <p:strVal val="#ppt_y"/>
                                          </p:val>
                                        </p:tav>
                                      </p:tavLst>
                                    </p:anim>
                                  </p:childTnLst>
                                </p:cTn>
                              </p:par>
                            </p:childTnLst>
                          </p:cTn>
                        </p:par>
                        <p:par>
                          <p:cTn id="129" fill="hold">
                            <p:stCondLst>
                              <p:cond delay="500"/>
                            </p:stCondLst>
                            <p:childTnLst>
                              <p:par>
                                <p:cTn id="130" presetID="47" presetClass="entr" presetSubtype="0" fill="hold" grpId="0" nodeType="afterEffect">
                                  <p:stCondLst>
                                    <p:cond delay="0"/>
                                  </p:stCondLst>
                                  <p:childTnLst>
                                    <p:set>
                                      <p:cBhvr>
                                        <p:cTn id="131" dur="1" fill="hold">
                                          <p:stCondLst>
                                            <p:cond delay="0"/>
                                          </p:stCondLst>
                                        </p:cTn>
                                        <p:tgtEl>
                                          <p:spTgt spid="47"/>
                                        </p:tgtEl>
                                        <p:attrNameLst>
                                          <p:attrName>style.visibility</p:attrName>
                                        </p:attrNameLst>
                                      </p:cBhvr>
                                      <p:to>
                                        <p:strVal val="visible"/>
                                      </p:to>
                                    </p:set>
                                    <p:animEffect transition="in" filter="fade">
                                      <p:cBhvr>
                                        <p:cTn id="132" dur="1000"/>
                                        <p:tgtEl>
                                          <p:spTgt spid="47"/>
                                        </p:tgtEl>
                                      </p:cBhvr>
                                    </p:animEffect>
                                    <p:anim calcmode="lin" valueType="num">
                                      <p:cBhvr>
                                        <p:cTn id="133" dur="1000" fill="hold"/>
                                        <p:tgtEl>
                                          <p:spTgt spid="47"/>
                                        </p:tgtEl>
                                        <p:attrNameLst>
                                          <p:attrName>ppt_x</p:attrName>
                                        </p:attrNameLst>
                                      </p:cBhvr>
                                      <p:tavLst>
                                        <p:tav tm="0">
                                          <p:val>
                                            <p:strVal val="#ppt_x"/>
                                          </p:val>
                                        </p:tav>
                                        <p:tav tm="100000">
                                          <p:val>
                                            <p:strVal val="#ppt_x"/>
                                          </p:val>
                                        </p:tav>
                                      </p:tavLst>
                                    </p:anim>
                                    <p:anim calcmode="lin" valueType="num">
                                      <p:cBhvr>
                                        <p:cTn id="13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2" grpId="0" animBg="1"/>
      <p:bldP spid="18" grpId="0"/>
      <p:bldP spid="24" grpId="0"/>
      <p:bldP spid="31" grpId="0"/>
      <p:bldP spid="37" grpId="0"/>
      <p:bldP spid="38" grpId="0" animBg="1"/>
      <p:bldP spid="45" grpId="0"/>
      <p:bldP spid="46" grpId="0"/>
      <p:bldP spid="47" grpId="0" animBg="1"/>
      <p:bldP spid="48" grpId="0" animBg="1"/>
      <p:bldP spid="49" grpId="0" animBg="1"/>
      <p:bldP spid="66" grpId="0"/>
      <p:bldP spid="6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
          <p:cNvGrpSpPr/>
          <p:nvPr/>
        </p:nvGrpSpPr>
        <p:grpSpPr>
          <a:xfrm>
            <a:off x="1833537" y="2018807"/>
            <a:ext cx="5164137" cy="3368993"/>
            <a:chOff x="1966913" y="1990725"/>
            <a:chExt cx="5164137" cy="3743325"/>
          </a:xfrm>
        </p:grpSpPr>
        <p:sp>
          <p:nvSpPr>
            <p:cNvPr id="5" name="AutoShape 2"/>
            <p:cNvSpPr>
              <a:spLocks noChangeArrowheads="1"/>
            </p:cNvSpPr>
            <p:nvPr/>
          </p:nvSpPr>
          <p:spPr bwMode="auto">
            <a:xfrm>
              <a:off x="1966913" y="2120900"/>
              <a:ext cx="5164137" cy="3495675"/>
            </a:xfrm>
            <a:prstGeom prst="roundRect">
              <a:avLst>
                <a:gd name="adj" fmla="val 9694"/>
              </a:avLst>
            </a:prstGeom>
            <a:noFill/>
            <a:ln w="19050" cmpd="sng">
              <a:solidFill>
                <a:srgbClr val="0E58C4"/>
              </a:solidFill>
              <a:prstDash val="sysDot"/>
              <a:round/>
              <a:headEnd/>
              <a:tailEnd/>
            </a:ln>
            <a:extLst>
              <a:ext uri="{909E8E84-426E-40DD-AFC4-6F175D3DCCD1}">
                <a14:hiddenFill xmlns:a14="http://schemas.microsoft.com/office/drawing/2010/main" xmlns="">
                  <a:solidFill>
                    <a:srgbClr val="FFFFFF"/>
                  </a:solidFill>
                </a14:hiddenFill>
              </a:ext>
            </a:extLst>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sp>
          <p:nvSpPr>
            <p:cNvPr id="6" name="AutoShape 51"/>
            <p:cNvSpPr>
              <a:spLocks noChangeArrowheads="1"/>
            </p:cNvSpPr>
            <p:nvPr/>
          </p:nvSpPr>
          <p:spPr bwMode="auto">
            <a:xfrm rot="16200000">
              <a:off x="4483101" y="5457825"/>
              <a:ext cx="246062" cy="306387"/>
            </a:xfrm>
            <a:prstGeom prst="triangle">
              <a:avLst>
                <a:gd name="adj" fmla="val 50000"/>
              </a:avLst>
            </a:prstGeom>
            <a:solidFill>
              <a:srgbClr val="0E58C4"/>
            </a:solidFill>
            <a:ln w="19050" cmpd="sng">
              <a:solidFill>
                <a:srgbClr val="0E58C4"/>
              </a:solidFill>
              <a:miter lim="800000"/>
              <a:headEnd/>
              <a:tailEnd/>
            </a:ln>
          </p:spPr>
          <p:txBody>
            <a:bodyPr vert="eaVert"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sp>
          <p:nvSpPr>
            <p:cNvPr id="7" name="AutoShape 52"/>
            <p:cNvSpPr>
              <a:spLocks noChangeArrowheads="1"/>
            </p:cNvSpPr>
            <p:nvPr/>
          </p:nvSpPr>
          <p:spPr bwMode="auto">
            <a:xfrm rot="5400000">
              <a:off x="6553200" y="1960563"/>
              <a:ext cx="246063" cy="306387"/>
            </a:xfrm>
            <a:prstGeom prst="triangle">
              <a:avLst>
                <a:gd name="adj" fmla="val 50000"/>
              </a:avLst>
            </a:prstGeom>
            <a:solidFill>
              <a:srgbClr val="0E58C4"/>
            </a:solidFill>
            <a:ln w="19050" cmpd="sng">
              <a:solidFill>
                <a:srgbClr val="0E58C4"/>
              </a:solidFill>
              <a:miter lim="800000"/>
              <a:headEnd/>
              <a:tailEnd/>
            </a:ln>
          </p:spPr>
          <p:txBody>
            <a:bodyPr rot="10800000" vert="eaVert"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sp>
          <p:nvSpPr>
            <p:cNvPr id="8" name="AutoShape 52"/>
            <p:cNvSpPr>
              <a:spLocks noChangeArrowheads="1"/>
            </p:cNvSpPr>
            <p:nvPr/>
          </p:nvSpPr>
          <p:spPr bwMode="auto">
            <a:xfrm rot="5400000">
              <a:off x="2335212" y="1960563"/>
              <a:ext cx="246063" cy="306388"/>
            </a:xfrm>
            <a:prstGeom prst="triangle">
              <a:avLst>
                <a:gd name="adj" fmla="val 50000"/>
              </a:avLst>
            </a:prstGeom>
            <a:solidFill>
              <a:srgbClr val="0E58C4"/>
            </a:solidFill>
            <a:ln w="19050" cmpd="sng">
              <a:solidFill>
                <a:srgbClr val="0E58C4"/>
              </a:solidFill>
              <a:miter lim="800000"/>
              <a:headEnd/>
              <a:tailEnd/>
            </a:ln>
          </p:spPr>
          <p:txBody>
            <a:bodyPr rot="10800000" vert="eaVert"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grpSp>
      <p:pic>
        <p:nvPicPr>
          <p:cNvPr id="10" name="Picture 8" descr="阴影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62224" y="2375994"/>
            <a:ext cx="3178175" cy="150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AutoShape 9"/>
          <p:cNvSpPr>
            <a:spLocks noChangeArrowheads="1"/>
          </p:cNvSpPr>
          <p:nvPr/>
        </p:nvSpPr>
        <p:spPr bwMode="auto">
          <a:xfrm>
            <a:off x="2784449" y="1744486"/>
            <a:ext cx="3098800" cy="717232"/>
          </a:xfrm>
          <a:prstGeom prst="roundRect">
            <a:avLst>
              <a:gd name="adj" fmla="val 5630"/>
            </a:avLst>
          </a:prstGeom>
          <a:gradFill rotWithShape="1">
            <a:gsLst>
              <a:gs pos="0">
                <a:srgbClr val="FFFFFF"/>
              </a:gs>
              <a:gs pos="100000">
                <a:srgbClr val="D8D8D8"/>
              </a:gs>
            </a:gsLst>
            <a:lin ang="5400000" scaled="1"/>
          </a:gradFill>
          <a:ln w="6350" cmpd="sng">
            <a:solidFill>
              <a:srgbClr val="C0C0C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kern="0" dirty="0" smtClean="0">
                <a:solidFill>
                  <a:srgbClr val="FF0000"/>
                </a:solidFill>
                <a:latin typeface="微软雅黑" pitchFamily="34" charset="-122"/>
                <a:ea typeface="微软雅黑" pitchFamily="34" charset="-122"/>
              </a:rPr>
              <a:t>线上支付订金、促销、抽奖、报名</a:t>
            </a:r>
          </a:p>
        </p:txBody>
      </p:sp>
      <p:sp>
        <p:nvSpPr>
          <p:cNvPr id="12" name="Oval 8"/>
          <p:cNvSpPr>
            <a:spLocks noChangeAspect="1" noChangeArrowheads="1"/>
          </p:cNvSpPr>
          <p:nvPr/>
        </p:nvSpPr>
        <p:spPr bwMode="auto">
          <a:xfrm>
            <a:off x="2900337" y="1691623"/>
            <a:ext cx="569912" cy="248602"/>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3" name="Arc 9"/>
          <p:cNvSpPr>
            <a:spLocks/>
          </p:cNvSpPr>
          <p:nvPr/>
        </p:nvSpPr>
        <p:spPr bwMode="auto">
          <a:xfrm>
            <a:off x="2911449" y="1585896"/>
            <a:ext cx="550863" cy="272891"/>
          </a:xfrm>
          <a:custGeom>
            <a:avLst/>
            <a:gdLst>
              <a:gd name="T0" fmla="*/ 43194 w 43195"/>
              <a:gd name="T1" fmla="*/ 2602 h 23732"/>
              <a:gd name="T2" fmla="*/ 21600 w 43195"/>
              <a:gd name="T3" fmla="*/ 23732 h 23732"/>
              <a:gd name="T4" fmla="*/ 0 w 43195"/>
              <a:gd name="T5" fmla="*/ 2132 h 23732"/>
              <a:gd name="T6" fmla="*/ 105 w 43195"/>
              <a:gd name="T7" fmla="*/ 0 h 23732"/>
              <a:gd name="T8" fmla="*/ 43194 w 43195"/>
              <a:gd name="T9" fmla="*/ 2602 h 23732"/>
              <a:gd name="T10" fmla="*/ 21600 w 43195"/>
              <a:gd name="T11" fmla="*/ 23732 h 23732"/>
              <a:gd name="T12" fmla="*/ 0 w 43195"/>
              <a:gd name="T13" fmla="*/ 2132 h 23732"/>
              <a:gd name="T14" fmla="*/ 105 w 43195"/>
              <a:gd name="T15" fmla="*/ 0 h 23732"/>
              <a:gd name="T16" fmla="*/ 21600 w 43195"/>
              <a:gd name="T17" fmla="*/ 2132 h 23732"/>
              <a:gd name="T18" fmla="*/ 43194 w 43195"/>
              <a:gd name="T19" fmla="*/ 2602 h 23732"/>
              <a:gd name="T20" fmla="*/ 0 w 43195"/>
              <a:gd name="T21" fmla="*/ 0 h 23732"/>
              <a:gd name="T22" fmla="*/ 43195 w 43195"/>
              <a:gd name="T23" fmla="*/ 23732 h 23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chemeClr val="accent5">
              <a:lumMod val="75000"/>
            </a:schemeClr>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4" name="Oval 10"/>
          <p:cNvSpPr>
            <a:spLocks noChangeAspect="1" noChangeArrowheads="1"/>
          </p:cNvSpPr>
          <p:nvPr/>
        </p:nvSpPr>
        <p:spPr bwMode="auto">
          <a:xfrm>
            <a:off x="2900337" y="1484454"/>
            <a:ext cx="569912" cy="250032"/>
          </a:xfrm>
          <a:prstGeom prst="ellipse">
            <a:avLst/>
          </a:prstGeom>
          <a:solidFill>
            <a:schemeClr val="accent5">
              <a:lumMod val="60000"/>
              <a:lumOff val="40000"/>
            </a:schemeClr>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4" name="Group 10"/>
          <p:cNvGrpSpPr>
            <a:grpSpLocks/>
          </p:cNvGrpSpPr>
          <p:nvPr/>
        </p:nvGrpSpPr>
        <p:grpSpPr bwMode="auto">
          <a:xfrm>
            <a:off x="3124174" y="1285860"/>
            <a:ext cx="128587" cy="320040"/>
            <a:chOff x="0" y="0"/>
            <a:chExt cx="203" cy="567"/>
          </a:xfrm>
        </p:grpSpPr>
        <p:grpSp>
          <p:nvGrpSpPr>
            <p:cNvPr id="9" name="Group 11"/>
            <p:cNvGrpSpPr>
              <a:grpSpLocks/>
            </p:cNvGrpSpPr>
            <p:nvPr/>
          </p:nvGrpSpPr>
          <p:grpSpPr bwMode="auto">
            <a:xfrm>
              <a:off x="47" y="245"/>
              <a:ext cx="109" cy="322"/>
              <a:chOff x="0" y="0"/>
              <a:chExt cx="567" cy="1701"/>
            </a:xfrm>
          </p:grpSpPr>
          <p:sp>
            <p:nvSpPr>
              <p:cNvPr id="20"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1"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18"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19"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16" name="AutoShape 19"/>
          <p:cNvSpPr>
            <a:spLocks noChangeArrowheads="1"/>
          </p:cNvSpPr>
          <p:nvPr/>
        </p:nvSpPr>
        <p:spPr bwMode="auto">
          <a:xfrm>
            <a:off x="3428992" y="1530148"/>
            <a:ext cx="2500330" cy="295776"/>
          </a:xfrm>
          <a:prstGeom prst="roundRect">
            <a:avLst>
              <a:gd name="adj" fmla="val 5630"/>
            </a:avLst>
          </a:prstGeom>
          <a:solidFill>
            <a:srgbClr val="0000FF"/>
          </a:solidFill>
          <a:ln>
            <a:noFill/>
          </a:ln>
          <a:effectLst/>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b="1" kern="0" dirty="0" smtClean="0">
                <a:solidFill>
                  <a:srgbClr val="FFFFFF"/>
                </a:solidFill>
                <a:latin typeface="微软雅黑" pitchFamily="34" charset="-122"/>
                <a:ea typeface="微软雅黑" pitchFamily="34" charset="-122"/>
              </a:rPr>
              <a:t>线上支付订金、促销活动</a:t>
            </a:r>
            <a:endParaRPr kumimoji="0" lang="zh-CN" altLang="en-US"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sp>
        <p:nvSpPr>
          <p:cNvPr id="23" name="AutoShape 22"/>
          <p:cNvSpPr>
            <a:spLocks noChangeArrowheads="1"/>
          </p:cNvSpPr>
          <p:nvPr/>
        </p:nvSpPr>
        <p:spPr bwMode="auto">
          <a:xfrm>
            <a:off x="879448" y="2896059"/>
            <a:ext cx="3098800" cy="717233"/>
          </a:xfrm>
          <a:prstGeom prst="roundRect">
            <a:avLst>
              <a:gd name="adj" fmla="val 5630"/>
            </a:avLst>
          </a:prstGeom>
          <a:gradFill rotWithShape="1">
            <a:gsLst>
              <a:gs pos="0">
                <a:srgbClr val="FFFFFF"/>
              </a:gs>
              <a:gs pos="100000">
                <a:srgbClr val="D8D8D8"/>
              </a:gs>
            </a:gsLst>
            <a:lin ang="5400000" scaled="1"/>
          </a:gradFill>
          <a:ln w="6350" cmpd="sng">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600" b="1" dirty="0" smtClean="0">
                <a:latin typeface="微软雅黑" pitchFamily="34" charset="-122"/>
                <a:ea typeface="微软雅黑" pitchFamily="34" charset="-122"/>
              </a:rPr>
              <a:t>在线监理、核实、回访</a:t>
            </a:r>
            <a:endParaRPr lang="zh-CN" altLang="en-US" sz="1600" b="1" dirty="0">
              <a:latin typeface="微软雅黑" pitchFamily="34" charset="-122"/>
              <a:ea typeface="微软雅黑" pitchFamily="34" charset="-122"/>
            </a:endParaRPr>
          </a:p>
        </p:txBody>
      </p:sp>
      <p:sp>
        <p:nvSpPr>
          <p:cNvPr id="24" name="Oval 8"/>
          <p:cNvSpPr>
            <a:spLocks noChangeAspect="1" noChangeArrowheads="1"/>
          </p:cNvSpPr>
          <p:nvPr/>
        </p:nvSpPr>
        <p:spPr bwMode="auto">
          <a:xfrm>
            <a:off x="995336" y="2843196"/>
            <a:ext cx="569912" cy="248603"/>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5" name="Arc 9"/>
          <p:cNvSpPr>
            <a:spLocks/>
          </p:cNvSpPr>
          <p:nvPr/>
        </p:nvSpPr>
        <p:spPr bwMode="auto">
          <a:xfrm>
            <a:off x="1006448" y="2737469"/>
            <a:ext cx="550863" cy="272891"/>
          </a:xfrm>
          <a:custGeom>
            <a:avLst/>
            <a:gdLst>
              <a:gd name="T0" fmla="*/ 43194 w 43195"/>
              <a:gd name="T1" fmla="*/ 2602 h 23732"/>
              <a:gd name="T2" fmla="*/ 21600 w 43195"/>
              <a:gd name="T3" fmla="*/ 23732 h 23732"/>
              <a:gd name="T4" fmla="*/ 0 w 43195"/>
              <a:gd name="T5" fmla="*/ 2132 h 23732"/>
              <a:gd name="T6" fmla="*/ 105 w 43195"/>
              <a:gd name="T7" fmla="*/ 0 h 23732"/>
              <a:gd name="T8" fmla="*/ 43194 w 43195"/>
              <a:gd name="T9" fmla="*/ 2602 h 23732"/>
              <a:gd name="T10" fmla="*/ 21600 w 43195"/>
              <a:gd name="T11" fmla="*/ 23732 h 23732"/>
              <a:gd name="T12" fmla="*/ 0 w 43195"/>
              <a:gd name="T13" fmla="*/ 2132 h 23732"/>
              <a:gd name="T14" fmla="*/ 105 w 43195"/>
              <a:gd name="T15" fmla="*/ 0 h 23732"/>
              <a:gd name="T16" fmla="*/ 21600 w 43195"/>
              <a:gd name="T17" fmla="*/ 2132 h 23732"/>
              <a:gd name="T18" fmla="*/ 43194 w 43195"/>
              <a:gd name="T19" fmla="*/ 2602 h 23732"/>
              <a:gd name="T20" fmla="*/ 0 w 43195"/>
              <a:gd name="T21" fmla="*/ 0 h 23732"/>
              <a:gd name="T22" fmla="*/ 43195 w 43195"/>
              <a:gd name="T23" fmla="*/ 23732 h 23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0E58C4"/>
              </a:gs>
              <a:gs pos="100000">
                <a:srgbClr val="0875F8"/>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26" name="Oval 10"/>
          <p:cNvSpPr>
            <a:spLocks noChangeAspect="1" noChangeArrowheads="1"/>
          </p:cNvSpPr>
          <p:nvPr/>
        </p:nvSpPr>
        <p:spPr bwMode="auto">
          <a:xfrm>
            <a:off x="995336" y="2636027"/>
            <a:ext cx="569912" cy="250032"/>
          </a:xfrm>
          <a:prstGeom prst="ellipse">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15" name="Group 22"/>
          <p:cNvGrpSpPr>
            <a:grpSpLocks/>
          </p:cNvGrpSpPr>
          <p:nvPr/>
        </p:nvGrpSpPr>
        <p:grpSpPr bwMode="auto">
          <a:xfrm>
            <a:off x="1219173" y="2437433"/>
            <a:ext cx="128587" cy="320040"/>
            <a:chOff x="0" y="0"/>
            <a:chExt cx="203" cy="567"/>
          </a:xfrm>
        </p:grpSpPr>
        <p:grpSp>
          <p:nvGrpSpPr>
            <p:cNvPr id="17" name="Group 23"/>
            <p:cNvGrpSpPr>
              <a:grpSpLocks/>
            </p:cNvGrpSpPr>
            <p:nvPr/>
          </p:nvGrpSpPr>
          <p:grpSpPr bwMode="auto">
            <a:xfrm>
              <a:off x="47" y="245"/>
              <a:ext cx="109" cy="322"/>
              <a:chOff x="0" y="0"/>
              <a:chExt cx="567" cy="1701"/>
            </a:xfrm>
          </p:grpSpPr>
          <p:sp>
            <p:nvSpPr>
              <p:cNvPr id="32"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3"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30"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1"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28" name="AutoShape 32"/>
          <p:cNvSpPr>
            <a:spLocks noChangeArrowheads="1"/>
          </p:cNvSpPr>
          <p:nvPr/>
        </p:nvSpPr>
        <p:spPr bwMode="auto">
          <a:xfrm>
            <a:off x="1725586" y="2707464"/>
            <a:ext cx="1987550" cy="270034"/>
          </a:xfrm>
          <a:prstGeom prst="roundRect">
            <a:avLst>
              <a:gd name="adj" fmla="val 5630"/>
            </a:avLst>
          </a:pr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en-US" altLang="zh-CN"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a:t>
            </a:r>
            <a:r>
              <a:rPr kumimoji="0" lang="zh-CN" altLang="en-US"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猫公司回访结算</a:t>
            </a:r>
            <a:endParaRPr kumimoji="0" lang="zh-CN" altLang="en-US" b="1"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微软雅黑" pitchFamily="34" charset="-122"/>
              <a:ea typeface="微软雅黑" pitchFamily="34" charset="-122"/>
            </a:endParaRPr>
          </a:p>
        </p:txBody>
      </p:sp>
      <p:pic>
        <p:nvPicPr>
          <p:cNvPr id="35" name="Picture 21" descr="阴影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7224" y="3527567"/>
            <a:ext cx="3178175" cy="150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4" descr="阴影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7224" y="4823444"/>
            <a:ext cx="3178175" cy="150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 name="AutoShape 35"/>
          <p:cNvSpPr>
            <a:spLocks noChangeArrowheads="1"/>
          </p:cNvSpPr>
          <p:nvPr/>
        </p:nvSpPr>
        <p:spPr bwMode="auto">
          <a:xfrm>
            <a:off x="879449" y="4191936"/>
            <a:ext cx="3098800" cy="717233"/>
          </a:xfrm>
          <a:prstGeom prst="roundRect">
            <a:avLst>
              <a:gd name="adj" fmla="val 5630"/>
            </a:avLst>
          </a:prstGeom>
          <a:gradFill rotWithShape="1">
            <a:gsLst>
              <a:gs pos="0">
                <a:srgbClr val="FFFFFF"/>
              </a:gs>
              <a:gs pos="100000">
                <a:srgbClr val="D8D8D8"/>
              </a:gs>
            </a:gsLst>
            <a:lin ang="5400000" scaled="1"/>
          </a:gradFill>
          <a:ln w="6350" cmpd="sng">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600" b="1" dirty="0" smtClean="0">
                <a:latin typeface="微软雅黑" pitchFamily="34" charset="-122"/>
                <a:ea typeface="微软雅黑" pitchFamily="34" charset="-122"/>
              </a:rPr>
              <a:t>上传施工记录</a:t>
            </a:r>
            <a:endParaRPr lang="zh-CN" altLang="en-US" sz="1600" b="1" dirty="0">
              <a:latin typeface="微软雅黑" pitchFamily="34" charset="-122"/>
              <a:ea typeface="微软雅黑" pitchFamily="34" charset="-122"/>
            </a:endParaRPr>
          </a:p>
        </p:txBody>
      </p:sp>
      <p:sp>
        <p:nvSpPr>
          <p:cNvPr id="38" name="Oval 8"/>
          <p:cNvSpPr>
            <a:spLocks noChangeAspect="1" noChangeArrowheads="1"/>
          </p:cNvSpPr>
          <p:nvPr/>
        </p:nvSpPr>
        <p:spPr bwMode="auto">
          <a:xfrm>
            <a:off x="995337" y="4139072"/>
            <a:ext cx="569912" cy="248603"/>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9" name="Arc 9"/>
          <p:cNvSpPr>
            <a:spLocks/>
          </p:cNvSpPr>
          <p:nvPr/>
        </p:nvSpPr>
        <p:spPr bwMode="auto">
          <a:xfrm>
            <a:off x="1006449" y="4033345"/>
            <a:ext cx="550863" cy="272892"/>
          </a:xfrm>
          <a:custGeom>
            <a:avLst/>
            <a:gdLst>
              <a:gd name="T0" fmla="*/ 43194 w 43195"/>
              <a:gd name="T1" fmla="*/ 2602 h 23732"/>
              <a:gd name="T2" fmla="*/ 21600 w 43195"/>
              <a:gd name="T3" fmla="*/ 23732 h 23732"/>
              <a:gd name="T4" fmla="*/ 0 w 43195"/>
              <a:gd name="T5" fmla="*/ 2132 h 23732"/>
              <a:gd name="T6" fmla="*/ 105 w 43195"/>
              <a:gd name="T7" fmla="*/ 0 h 23732"/>
              <a:gd name="T8" fmla="*/ 43194 w 43195"/>
              <a:gd name="T9" fmla="*/ 2602 h 23732"/>
              <a:gd name="T10" fmla="*/ 21600 w 43195"/>
              <a:gd name="T11" fmla="*/ 23732 h 23732"/>
              <a:gd name="T12" fmla="*/ 0 w 43195"/>
              <a:gd name="T13" fmla="*/ 2132 h 23732"/>
              <a:gd name="T14" fmla="*/ 105 w 43195"/>
              <a:gd name="T15" fmla="*/ 0 h 23732"/>
              <a:gd name="T16" fmla="*/ 21600 w 43195"/>
              <a:gd name="T17" fmla="*/ 2132 h 23732"/>
              <a:gd name="T18" fmla="*/ 43194 w 43195"/>
              <a:gd name="T19" fmla="*/ 2602 h 23732"/>
              <a:gd name="T20" fmla="*/ 0 w 43195"/>
              <a:gd name="T21" fmla="*/ 0 h 23732"/>
              <a:gd name="T22" fmla="*/ 43195 w 43195"/>
              <a:gd name="T23" fmla="*/ 23732 h 23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0E58C4"/>
              </a:gs>
              <a:gs pos="100000">
                <a:srgbClr val="0875F8"/>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0" name="Oval 10"/>
          <p:cNvSpPr>
            <a:spLocks noChangeAspect="1" noChangeArrowheads="1"/>
          </p:cNvSpPr>
          <p:nvPr/>
        </p:nvSpPr>
        <p:spPr bwMode="auto">
          <a:xfrm>
            <a:off x="995337" y="3931904"/>
            <a:ext cx="569912" cy="250031"/>
          </a:xfrm>
          <a:prstGeom prst="ellipse">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22" name="Group 34"/>
          <p:cNvGrpSpPr>
            <a:grpSpLocks/>
          </p:cNvGrpSpPr>
          <p:nvPr/>
        </p:nvGrpSpPr>
        <p:grpSpPr bwMode="auto">
          <a:xfrm>
            <a:off x="1219174" y="3733309"/>
            <a:ext cx="128587" cy="320040"/>
            <a:chOff x="0" y="0"/>
            <a:chExt cx="203" cy="567"/>
          </a:xfrm>
        </p:grpSpPr>
        <p:grpSp>
          <p:nvGrpSpPr>
            <p:cNvPr id="27" name="Group 35"/>
            <p:cNvGrpSpPr>
              <a:grpSpLocks/>
            </p:cNvGrpSpPr>
            <p:nvPr/>
          </p:nvGrpSpPr>
          <p:grpSpPr bwMode="auto">
            <a:xfrm>
              <a:off x="47" y="245"/>
              <a:ext cx="109" cy="322"/>
              <a:chOff x="0" y="0"/>
              <a:chExt cx="567" cy="1701"/>
            </a:xfrm>
          </p:grpSpPr>
          <p:sp>
            <p:nvSpPr>
              <p:cNvPr id="46"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7"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44"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45"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42" name="AutoShape 45"/>
          <p:cNvSpPr>
            <a:spLocks noChangeArrowheads="1"/>
          </p:cNvSpPr>
          <p:nvPr/>
        </p:nvSpPr>
        <p:spPr bwMode="auto">
          <a:xfrm>
            <a:off x="1725587" y="4003341"/>
            <a:ext cx="1987550" cy="270033"/>
          </a:xfrm>
          <a:prstGeom prst="roundRect">
            <a:avLst>
              <a:gd name="adj" fmla="val 5630"/>
            </a:avLst>
          </a:pr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b="1"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微软雅黑" pitchFamily="34" charset="-122"/>
                <a:ea typeface="微软雅黑" pitchFamily="34" charset="-122"/>
              </a:rPr>
              <a:t>与</a:t>
            </a:r>
            <a:r>
              <a:rPr kumimoji="0" lang="en-US" altLang="zh-CN" b="1"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微软雅黑" pitchFamily="34" charset="-122"/>
                <a:ea typeface="微软雅黑" pitchFamily="34" charset="-122"/>
              </a:rPr>
              <a:t>A</a:t>
            </a:r>
            <a:r>
              <a:rPr kumimoji="0" lang="zh-CN" altLang="en-US" b="1"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微软雅黑" pitchFamily="34" charset="-122"/>
                <a:ea typeface="微软雅黑" pitchFamily="34" charset="-122"/>
              </a:rPr>
              <a:t>猫公司核对</a:t>
            </a:r>
          </a:p>
        </p:txBody>
      </p:sp>
      <p:pic>
        <p:nvPicPr>
          <p:cNvPr id="49" name="Picture 60" descr="阴影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19624" y="4823444"/>
            <a:ext cx="3178175" cy="150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 name="AutoShape 61"/>
          <p:cNvSpPr>
            <a:spLocks noChangeArrowheads="1"/>
          </p:cNvSpPr>
          <p:nvPr/>
        </p:nvSpPr>
        <p:spPr bwMode="auto">
          <a:xfrm>
            <a:off x="4841849" y="4191936"/>
            <a:ext cx="3098800" cy="717233"/>
          </a:xfrm>
          <a:prstGeom prst="roundRect">
            <a:avLst>
              <a:gd name="adj" fmla="val 5630"/>
            </a:avLst>
          </a:prstGeom>
          <a:gradFill rotWithShape="1">
            <a:gsLst>
              <a:gs pos="0">
                <a:srgbClr val="FFFFFF"/>
              </a:gs>
              <a:gs pos="100000">
                <a:srgbClr val="D8D8D8"/>
              </a:gs>
            </a:gsLst>
            <a:lin ang="5400000" scaled="1"/>
          </a:gradFill>
          <a:ln w="6350" cmpd="sng">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600" b="1" dirty="0" smtClean="0">
                <a:solidFill>
                  <a:srgbClr val="FF0000"/>
                </a:solidFill>
                <a:latin typeface="微软雅黑" pitchFamily="34" charset="-122"/>
                <a:ea typeface="微软雅黑" pitchFamily="34" charset="-122"/>
              </a:rPr>
              <a:t>施工服务、</a:t>
            </a:r>
            <a:endParaRPr lang="zh-CN" altLang="en-US" sz="1600" b="1" dirty="0">
              <a:solidFill>
                <a:srgbClr val="FF0000"/>
              </a:solidFill>
              <a:latin typeface="微软雅黑" pitchFamily="34" charset="-122"/>
              <a:ea typeface="微软雅黑" pitchFamily="34" charset="-122"/>
            </a:endParaRPr>
          </a:p>
        </p:txBody>
      </p:sp>
      <p:sp>
        <p:nvSpPr>
          <p:cNvPr id="51" name="Oval 8"/>
          <p:cNvSpPr>
            <a:spLocks noChangeAspect="1" noChangeArrowheads="1"/>
          </p:cNvSpPr>
          <p:nvPr/>
        </p:nvSpPr>
        <p:spPr bwMode="auto">
          <a:xfrm>
            <a:off x="4957737" y="4139072"/>
            <a:ext cx="569912" cy="248603"/>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2" name="Arc 9"/>
          <p:cNvSpPr>
            <a:spLocks/>
          </p:cNvSpPr>
          <p:nvPr/>
        </p:nvSpPr>
        <p:spPr bwMode="auto">
          <a:xfrm>
            <a:off x="4968849" y="4033345"/>
            <a:ext cx="550863" cy="272892"/>
          </a:xfrm>
          <a:custGeom>
            <a:avLst/>
            <a:gdLst>
              <a:gd name="T0" fmla="*/ 43194 w 43195"/>
              <a:gd name="T1" fmla="*/ 2602 h 23732"/>
              <a:gd name="T2" fmla="*/ 21600 w 43195"/>
              <a:gd name="T3" fmla="*/ 23732 h 23732"/>
              <a:gd name="T4" fmla="*/ 0 w 43195"/>
              <a:gd name="T5" fmla="*/ 2132 h 23732"/>
              <a:gd name="T6" fmla="*/ 105 w 43195"/>
              <a:gd name="T7" fmla="*/ 0 h 23732"/>
              <a:gd name="T8" fmla="*/ 43194 w 43195"/>
              <a:gd name="T9" fmla="*/ 2602 h 23732"/>
              <a:gd name="T10" fmla="*/ 21600 w 43195"/>
              <a:gd name="T11" fmla="*/ 23732 h 23732"/>
              <a:gd name="T12" fmla="*/ 0 w 43195"/>
              <a:gd name="T13" fmla="*/ 2132 h 23732"/>
              <a:gd name="T14" fmla="*/ 105 w 43195"/>
              <a:gd name="T15" fmla="*/ 0 h 23732"/>
              <a:gd name="T16" fmla="*/ 21600 w 43195"/>
              <a:gd name="T17" fmla="*/ 2132 h 23732"/>
              <a:gd name="T18" fmla="*/ 43194 w 43195"/>
              <a:gd name="T19" fmla="*/ 2602 h 23732"/>
              <a:gd name="T20" fmla="*/ 0 w 43195"/>
              <a:gd name="T21" fmla="*/ 0 h 23732"/>
              <a:gd name="T22" fmla="*/ 43195 w 43195"/>
              <a:gd name="T23" fmla="*/ 23732 h 23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0E58C4"/>
              </a:gs>
              <a:gs pos="100000">
                <a:srgbClr val="0875F8"/>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3" name="Oval 10"/>
          <p:cNvSpPr>
            <a:spLocks noChangeAspect="1" noChangeArrowheads="1"/>
          </p:cNvSpPr>
          <p:nvPr/>
        </p:nvSpPr>
        <p:spPr bwMode="auto">
          <a:xfrm>
            <a:off x="4957737" y="3931904"/>
            <a:ext cx="569912" cy="250031"/>
          </a:xfrm>
          <a:prstGeom prst="ellipse">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29" name="Group 58"/>
          <p:cNvGrpSpPr>
            <a:grpSpLocks/>
          </p:cNvGrpSpPr>
          <p:nvPr/>
        </p:nvGrpSpPr>
        <p:grpSpPr bwMode="auto">
          <a:xfrm>
            <a:off x="5181574" y="3733309"/>
            <a:ext cx="128587" cy="320040"/>
            <a:chOff x="0" y="0"/>
            <a:chExt cx="203" cy="567"/>
          </a:xfrm>
        </p:grpSpPr>
        <p:grpSp>
          <p:nvGrpSpPr>
            <p:cNvPr id="34" name="Group 59"/>
            <p:cNvGrpSpPr>
              <a:grpSpLocks/>
            </p:cNvGrpSpPr>
            <p:nvPr/>
          </p:nvGrpSpPr>
          <p:grpSpPr bwMode="auto">
            <a:xfrm>
              <a:off x="47" y="245"/>
              <a:ext cx="109" cy="322"/>
              <a:chOff x="0" y="0"/>
              <a:chExt cx="567" cy="1701"/>
            </a:xfrm>
          </p:grpSpPr>
          <p:sp>
            <p:nvSpPr>
              <p:cNvPr id="59"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0"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57"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58"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55" name="AutoShape 71"/>
          <p:cNvSpPr>
            <a:spLocks noChangeArrowheads="1"/>
          </p:cNvSpPr>
          <p:nvPr/>
        </p:nvSpPr>
        <p:spPr bwMode="auto">
          <a:xfrm>
            <a:off x="5687987" y="4003341"/>
            <a:ext cx="1987550" cy="270033"/>
          </a:xfrm>
          <a:prstGeom prst="roundRect">
            <a:avLst>
              <a:gd name="adj" fmla="val 5630"/>
            </a:avLst>
          </a:pr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促销活动兑现</a:t>
            </a:r>
            <a:endParaRPr kumimoji="0" lang="zh-CN" altLang="en-US" b="1"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微软雅黑" pitchFamily="34" charset="-122"/>
              <a:ea typeface="微软雅黑" pitchFamily="34" charset="-122"/>
            </a:endParaRPr>
          </a:p>
        </p:txBody>
      </p:sp>
      <p:pic>
        <p:nvPicPr>
          <p:cNvPr id="62" name="Picture 47" descr="阴影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19624" y="3527567"/>
            <a:ext cx="3178175" cy="150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 name="AutoShape 48"/>
          <p:cNvSpPr>
            <a:spLocks noChangeArrowheads="1"/>
          </p:cNvSpPr>
          <p:nvPr/>
        </p:nvSpPr>
        <p:spPr bwMode="auto">
          <a:xfrm>
            <a:off x="4841849" y="2896059"/>
            <a:ext cx="3098800" cy="717233"/>
          </a:xfrm>
          <a:prstGeom prst="roundRect">
            <a:avLst>
              <a:gd name="adj" fmla="val 5630"/>
            </a:avLst>
          </a:prstGeom>
          <a:gradFill rotWithShape="1">
            <a:gsLst>
              <a:gs pos="0">
                <a:srgbClr val="FFFFFF"/>
              </a:gs>
              <a:gs pos="100000">
                <a:srgbClr val="D8D8D8"/>
              </a:gs>
            </a:gsLst>
            <a:lin ang="5400000" scaled="1"/>
          </a:gradFill>
          <a:ln w="6350" cmpd="sng">
            <a:solidFill>
              <a:srgbClr val="C0C0C0"/>
            </a:solidFill>
            <a:round/>
            <a:headEnd/>
            <a:tailEnd/>
          </a:ln>
        </p:spPr>
        <p:txBody>
          <a:bodyPr wrap="none" anchor="ctr"/>
          <a:lstStyle/>
          <a:p>
            <a:pPr algn="ctr">
              <a:spcBef>
                <a:spcPct val="20000"/>
              </a:spcBef>
              <a:buClr>
                <a:srgbClr val="E1B40C"/>
              </a:buClr>
              <a:buFont typeface="微软雅黑" pitchFamily="34" charset="-122"/>
              <a:buNone/>
            </a:pPr>
            <a:r>
              <a:rPr lang="zh-CN" altLang="en-US" sz="1600" b="1" dirty="0" smtClean="0">
                <a:latin typeface="微软雅黑" pitchFamily="34" charset="-122"/>
                <a:ea typeface="微软雅黑" pitchFamily="34" charset="-122"/>
              </a:rPr>
              <a:t>线下服务店签订合同、兑现、活动</a:t>
            </a:r>
            <a:endParaRPr lang="zh-CN" altLang="en-US" sz="1600" b="1" dirty="0">
              <a:latin typeface="微软雅黑" pitchFamily="34" charset="-122"/>
              <a:ea typeface="微软雅黑" pitchFamily="34" charset="-122"/>
            </a:endParaRPr>
          </a:p>
        </p:txBody>
      </p:sp>
      <p:sp>
        <p:nvSpPr>
          <p:cNvPr id="64" name="Oval 8"/>
          <p:cNvSpPr>
            <a:spLocks noChangeAspect="1" noChangeArrowheads="1"/>
          </p:cNvSpPr>
          <p:nvPr/>
        </p:nvSpPr>
        <p:spPr bwMode="auto">
          <a:xfrm>
            <a:off x="4957737" y="2843196"/>
            <a:ext cx="569912" cy="248603"/>
          </a:xfrm>
          <a:prstGeom prst="ellipse">
            <a:avLst/>
          </a:prstGeom>
          <a:gradFill rotWithShape="1">
            <a:gsLst>
              <a:gs pos="0">
                <a:srgbClr val="000000">
                  <a:alpha val="59999"/>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5" name="Arc 9"/>
          <p:cNvSpPr>
            <a:spLocks/>
          </p:cNvSpPr>
          <p:nvPr/>
        </p:nvSpPr>
        <p:spPr bwMode="auto">
          <a:xfrm>
            <a:off x="4968849" y="2737469"/>
            <a:ext cx="550863" cy="272891"/>
          </a:xfrm>
          <a:custGeom>
            <a:avLst/>
            <a:gdLst>
              <a:gd name="T0" fmla="*/ 43194 w 43195"/>
              <a:gd name="T1" fmla="*/ 2602 h 23732"/>
              <a:gd name="T2" fmla="*/ 21600 w 43195"/>
              <a:gd name="T3" fmla="*/ 23732 h 23732"/>
              <a:gd name="T4" fmla="*/ 0 w 43195"/>
              <a:gd name="T5" fmla="*/ 2132 h 23732"/>
              <a:gd name="T6" fmla="*/ 105 w 43195"/>
              <a:gd name="T7" fmla="*/ 0 h 23732"/>
              <a:gd name="T8" fmla="*/ 43194 w 43195"/>
              <a:gd name="T9" fmla="*/ 2602 h 23732"/>
              <a:gd name="T10" fmla="*/ 21600 w 43195"/>
              <a:gd name="T11" fmla="*/ 23732 h 23732"/>
              <a:gd name="T12" fmla="*/ 0 w 43195"/>
              <a:gd name="T13" fmla="*/ 2132 h 23732"/>
              <a:gd name="T14" fmla="*/ 105 w 43195"/>
              <a:gd name="T15" fmla="*/ 0 h 23732"/>
              <a:gd name="T16" fmla="*/ 21600 w 43195"/>
              <a:gd name="T17" fmla="*/ 2132 h 23732"/>
              <a:gd name="T18" fmla="*/ 43194 w 43195"/>
              <a:gd name="T19" fmla="*/ 2602 h 23732"/>
              <a:gd name="T20" fmla="*/ 0 w 43195"/>
              <a:gd name="T21" fmla="*/ 0 h 23732"/>
              <a:gd name="T22" fmla="*/ 43195 w 43195"/>
              <a:gd name="T23" fmla="*/ 23732 h 23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0E58C4"/>
              </a:gs>
              <a:gs pos="100000">
                <a:srgbClr val="0875F8"/>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66" name="Oval 10"/>
          <p:cNvSpPr>
            <a:spLocks noChangeAspect="1" noChangeArrowheads="1"/>
          </p:cNvSpPr>
          <p:nvPr/>
        </p:nvSpPr>
        <p:spPr bwMode="auto">
          <a:xfrm>
            <a:off x="4957737" y="2636027"/>
            <a:ext cx="569912" cy="250032"/>
          </a:xfrm>
          <a:prstGeom prst="ellipse">
            <a:avLst/>
          </a:prstGeom>
          <a:gradFill rotWithShape="1">
            <a:gsLst>
              <a:gs pos="0">
                <a:srgbClr val="3399FF"/>
              </a:gs>
              <a:gs pos="100000">
                <a:srgbClr val="0875F8"/>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nvGrpSpPr>
          <p:cNvPr id="41" name="Group 46"/>
          <p:cNvGrpSpPr>
            <a:grpSpLocks/>
          </p:cNvGrpSpPr>
          <p:nvPr/>
        </p:nvGrpSpPr>
        <p:grpSpPr bwMode="auto">
          <a:xfrm>
            <a:off x="5181574" y="2437433"/>
            <a:ext cx="128587" cy="320040"/>
            <a:chOff x="0" y="0"/>
            <a:chExt cx="203" cy="567"/>
          </a:xfrm>
        </p:grpSpPr>
        <p:grpSp>
          <p:nvGrpSpPr>
            <p:cNvPr id="43" name="Group 47"/>
            <p:cNvGrpSpPr>
              <a:grpSpLocks/>
            </p:cNvGrpSpPr>
            <p:nvPr/>
          </p:nvGrpSpPr>
          <p:grpSpPr bwMode="auto">
            <a:xfrm>
              <a:off x="47" y="245"/>
              <a:ext cx="109" cy="322"/>
              <a:chOff x="0" y="0"/>
              <a:chExt cx="567" cy="1701"/>
            </a:xfrm>
          </p:grpSpPr>
          <p:sp>
            <p:nvSpPr>
              <p:cNvPr id="72"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3"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70"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71"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sp>
        <p:nvSpPr>
          <p:cNvPr id="68" name="AutoShape 58"/>
          <p:cNvSpPr>
            <a:spLocks noChangeArrowheads="1"/>
          </p:cNvSpPr>
          <p:nvPr/>
        </p:nvSpPr>
        <p:spPr bwMode="auto">
          <a:xfrm>
            <a:off x="5687987" y="2707464"/>
            <a:ext cx="1987550" cy="270034"/>
          </a:xfrm>
          <a:prstGeom prst="roundRect">
            <a:avLst>
              <a:gd name="adj" fmla="val 5630"/>
            </a:avLst>
          </a:prstGeom>
          <a:solidFill>
            <a:srgbClr val="0000FF"/>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ctr" defTabSz="91440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b="1" i="0" u="none" strike="noStrike" kern="0" cap="none" spc="0" normalizeH="0" baseline="0" noProof="0" dirty="0" smtClean="0">
                <a:ln>
                  <a:noFill/>
                </a:ln>
                <a:solidFill>
                  <a:srgbClr val="FFFFFF"/>
                </a:solidFill>
                <a:effectLst>
                  <a:outerShdw blurRad="38100" dist="38100" dir="2700000" algn="tl">
                    <a:srgbClr val="000000"/>
                  </a:outerShdw>
                </a:effectLst>
                <a:uLnTx/>
                <a:uFillTx/>
                <a:latin typeface="微软雅黑" pitchFamily="34" charset="-122"/>
                <a:ea typeface="微软雅黑" pitchFamily="34" charset="-122"/>
              </a:rPr>
              <a:t>线下服务</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1000"/>
                                        <p:tgtEl>
                                          <p:spTgt spid="64"/>
                                        </p:tgtEl>
                                      </p:cBhvr>
                                    </p:animEffect>
                                    <p:anim calcmode="lin" valueType="num">
                                      <p:cBhvr>
                                        <p:cTn id="35" dur="1000" fill="hold"/>
                                        <p:tgtEl>
                                          <p:spTgt spid="64"/>
                                        </p:tgtEl>
                                        <p:attrNameLst>
                                          <p:attrName>ppt_x</p:attrName>
                                        </p:attrNameLst>
                                      </p:cBhvr>
                                      <p:tavLst>
                                        <p:tav tm="0">
                                          <p:val>
                                            <p:strVal val="#ppt_x"/>
                                          </p:val>
                                        </p:tav>
                                        <p:tav tm="100000">
                                          <p:val>
                                            <p:strVal val="#ppt_x"/>
                                          </p:val>
                                        </p:tav>
                                      </p:tavLst>
                                    </p:anim>
                                    <p:anim calcmode="lin" valueType="num">
                                      <p:cBhvr>
                                        <p:cTn id="36" dur="1000" fill="hold"/>
                                        <p:tgtEl>
                                          <p:spTgt spid="6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1000"/>
                                        <p:tgtEl>
                                          <p:spTgt spid="65"/>
                                        </p:tgtEl>
                                      </p:cBhvr>
                                    </p:animEffect>
                                    <p:anim calcmode="lin" valueType="num">
                                      <p:cBhvr>
                                        <p:cTn id="40" dur="1000" fill="hold"/>
                                        <p:tgtEl>
                                          <p:spTgt spid="65"/>
                                        </p:tgtEl>
                                        <p:attrNameLst>
                                          <p:attrName>ppt_x</p:attrName>
                                        </p:attrNameLst>
                                      </p:cBhvr>
                                      <p:tavLst>
                                        <p:tav tm="0">
                                          <p:val>
                                            <p:strVal val="#ppt_x"/>
                                          </p:val>
                                        </p:tav>
                                        <p:tav tm="100000">
                                          <p:val>
                                            <p:strVal val="#ppt_x"/>
                                          </p:val>
                                        </p:tav>
                                      </p:tavLst>
                                    </p:anim>
                                    <p:anim calcmode="lin" valueType="num">
                                      <p:cBhvr>
                                        <p:cTn id="41" dur="1000" fill="hold"/>
                                        <p:tgtEl>
                                          <p:spTgt spid="6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Effect transition="in" filter="fade">
                                      <p:cBhvr>
                                        <p:cTn id="44" dur="1000"/>
                                        <p:tgtEl>
                                          <p:spTgt spid="66"/>
                                        </p:tgtEl>
                                      </p:cBhvr>
                                    </p:animEffect>
                                    <p:anim calcmode="lin" valueType="num">
                                      <p:cBhvr>
                                        <p:cTn id="45" dur="1000" fill="hold"/>
                                        <p:tgtEl>
                                          <p:spTgt spid="66"/>
                                        </p:tgtEl>
                                        <p:attrNameLst>
                                          <p:attrName>ppt_x</p:attrName>
                                        </p:attrNameLst>
                                      </p:cBhvr>
                                      <p:tavLst>
                                        <p:tav tm="0">
                                          <p:val>
                                            <p:strVal val="#ppt_x"/>
                                          </p:val>
                                        </p:tav>
                                        <p:tav tm="100000">
                                          <p:val>
                                            <p:strVal val="#ppt_x"/>
                                          </p:val>
                                        </p:tav>
                                      </p:tavLst>
                                    </p:anim>
                                    <p:anim calcmode="lin" valueType="num">
                                      <p:cBhvr>
                                        <p:cTn id="46" dur="1000" fill="hold"/>
                                        <p:tgtEl>
                                          <p:spTgt spid="6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1000"/>
                                        <p:tgtEl>
                                          <p:spTgt spid="68"/>
                                        </p:tgtEl>
                                      </p:cBhvr>
                                    </p:animEffect>
                                    <p:anim calcmode="lin" valueType="num">
                                      <p:cBhvr>
                                        <p:cTn id="55" dur="1000" fill="hold"/>
                                        <p:tgtEl>
                                          <p:spTgt spid="68"/>
                                        </p:tgtEl>
                                        <p:attrNameLst>
                                          <p:attrName>ppt_x</p:attrName>
                                        </p:attrNameLst>
                                      </p:cBhvr>
                                      <p:tavLst>
                                        <p:tav tm="0">
                                          <p:val>
                                            <p:strVal val="#ppt_x"/>
                                          </p:val>
                                        </p:tav>
                                        <p:tav tm="100000">
                                          <p:val>
                                            <p:strVal val="#ppt_x"/>
                                          </p:val>
                                        </p:tav>
                                      </p:tavLst>
                                    </p:anim>
                                    <p:anim calcmode="lin" valueType="num">
                                      <p:cBhvr>
                                        <p:cTn id="56"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53"/>
                                        </p:tgtEl>
                                        <p:attrNameLst>
                                          <p:attrName>style.visibility</p:attrName>
                                        </p:attrNameLst>
                                      </p:cBhvr>
                                      <p:to>
                                        <p:strVal val="visible"/>
                                      </p:to>
                                    </p:set>
                                    <p:animEffect transition="in" filter="fade">
                                      <p:cBhvr>
                                        <p:cTn id="61" dur="1000"/>
                                        <p:tgtEl>
                                          <p:spTgt spid="53"/>
                                        </p:tgtEl>
                                      </p:cBhvr>
                                    </p:animEffect>
                                    <p:anim calcmode="lin" valueType="num">
                                      <p:cBhvr>
                                        <p:cTn id="62" dur="1000" fill="hold"/>
                                        <p:tgtEl>
                                          <p:spTgt spid="53"/>
                                        </p:tgtEl>
                                        <p:attrNameLst>
                                          <p:attrName>ppt_x</p:attrName>
                                        </p:attrNameLst>
                                      </p:cBhvr>
                                      <p:tavLst>
                                        <p:tav tm="0">
                                          <p:val>
                                            <p:strVal val="#ppt_x"/>
                                          </p:val>
                                        </p:tav>
                                        <p:tav tm="100000">
                                          <p:val>
                                            <p:strVal val="#ppt_x"/>
                                          </p:val>
                                        </p:tav>
                                      </p:tavLst>
                                    </p:anim>
                                    <p:anim calcmode="lin" valueType="num">
                                      <p:cBhvr>
                                        <p:cTn id="63" dur="1000" fill="hold"/>
                                        <p:tgtEl>
                                          <p:spTgt spid="53"/>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1000"/>
                                        <p:tgtEl>
                                          <p:spTgt spid="51"/>
                                        </p:tgtEl>
                                      </p:cBhvr>
                                    </p:animEffect>
                                    <p:anim calcmode="lin" valueType="num">
                                      <p:cBhvr>
                                        <p:cTn id="72" dur="1000" fill="hold"/>
                                        <p:tgtEl>
                                          <p:spTgt spid="51"/>
                                        </p:tgtEl>
                                        <p:attrNameLst>
                                          <p:attrName>ppt_x</p:attrName>
                                        </p:attrNameLst>
                                      </p:cBhvr>
                                      <p:tavLst>
                                        <p:tav tm="0">
                                          <p:val>
                                            <p:strVal val="#ppt_x"/>
                                          </p:val>
                                        </p:tav>
                                        <p:tav tm="100000">
                                          <p:val>
                                            <p:strVal val="#ppt_x"/>
                                          </p:val>
                                        </p:tav>
                                      </p:tavLst>
                                    </p:anim>
                                    <p:anim calcmode="lin" valueType="num">
                                      <p:cBhvr>
                                        <p:cTn id="73" dur="1000" fill="hold"/>
                                        <p:tgtEl>
                                          <p:spTgt spid="51"/>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1000"/>
                                        <p:tgtEl>
                                          <p:spTgt spid="29"/>
                                        </p:tgtEl>
                                      </p:cBhvr>
                                    </p:animEffect>
                                    <p:anim calcmode="lin" valueType="num">
                                      <p:cBhvr>
                                        <p:cTn id="77" dur="1000" fill="hold"/>
                                        <p:tgtEl>
                                          <p:spTgt spid="29"/>
                                        </p:tgtEl>
                                        <p:attrNameLst>
                                          <p:attrName>ppt_x</p:attrName>
                                        </p:attrNameLst>
                                      </p:cBhvr>
                                      <p:tavLst>
                                        <p:tav tm="0">
                                          <p:val>
                                            <p:strVal val="#ppt_x"/>
                                          </p:val>
                                        </p:tav>
                                        <p:tav tm="100000">
                                          <p:val>
                                            <p:strVal val="#ppt_x"/>
                                          </p:val>
                                        </p:tav>
                                      </p:tavLst>
                                    </p:anim>
                                    <p:anim calcmode="lin" valueType="num">
                                      <p:cBhvr>
                                        <p:cTn id="78" dur="1000" fill="hold"/>
                                        <p:tgtEl>
                                          <p:spTgt spid="2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fade">
                                      <p:cBhvr>
                                        <p:cTn id="81" dur="1000"/>
                                        <p:tgtEl>
                                          <p:spTgt spid="55"/>
                                        </p:tgtEl>
                                      </p:cBhvr>
                                    </p:animEffect>
                                    <p:anim calcmode="lin" valueType="num">
                                      <p:cBhvr>
                                        <p:cTn id="82" dur="1000" fill="hold"/>
                                        <p:tgtEl>
                                          <p:spTgt spid="55"/>
                                        </p:tgtEl>
                                        <p:attrNameLst>
                                          <p:attrName>ppt_x</p:attrName>
                                        </p:attrNameLst>
                                      </p:cBhvr>
                                      <p:tavLst>
                                        <p:tav tm="0">
                                          <p:val>
                                            <p:strVal val="#ppt_x"/>
                                          </p:val>
                                        </p:tav>
                                        <p:tav tm="100000">
                                          <p:val>
                                            <p:strVal val="#ppt_x"/>
                                          </p:val>
                                        </p:tav>
                                      </p:tavLst>
                                    </p:anim>
                                    <p:anim calcmode="lin" valueType="num">
                                      <p:cBhvr>
                                        <p:cTn id="83"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fade">
                                      <p:cBhvr>
                                        <p:cTn id="88" dur="1000"/>
                                        <p:tgtEl>
                                          <p:spTgt spid="39"/>
                                        </p:tgtEl>
                                      </p:cBhvr>
                                    </p:animEffect>
                                    <p:anim calcmode="lin" valueType="num">
                                      <p:cBhvr>
                                        <p:cTn id="89" dur="1000" fill="hold"/>
                                        <p:tgtEl>
                                          <p:spTgt spid="39"/>
                                        </p:tgtEl>
                                        <p:attrNameLst>
                                          <p:attrName>ppt_x</p:attrName>
                                        </p:attrNameLst>
                                      </p:cBhvr>
                                      <p:tavLst>
                                        <p:tav tm="0">
                                          <p:val>
                                            <p:strVal val="#ppt_x"/>
                                          </p:val>
                                        </p:tav>
                                        <p:tav tm="100000">
                                          <p:val>
                                            <p:strVal val="#ppt_x"/>
                                          </p:val>
                                        </p:tav>
                                      </p:tavLst>
                                    </p:anim>
                                    <p:anim calcmode="lin" valueType="num">
                                      <p:cBhvr>
                                        <p:cTn id="90" dur="1000" fill="hold"/>
                                        <p:tgtEl>
                                          <p:spTgt spid="3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1000"/>
                                        <p:tgtEl>
                                          <p:spTgt spid="38"/>
                                        </p:tgtEl>
                                      </p:cBhvr>
                                    </p:animEffect>
                                    <p:anim calcmode="lin" valueType="num">
                                      <p:cBhvr>
                                        <p:cTn id="94" dur="1000" fill="hold"/>
                                        <p:tgtEl>
                                          <p:spTgt spid="38"/>
                                        </p:tgtEl>
                                        <p:attrNameLst>
                                          <p:attrName>ppt_x</p:attrName>
                                        </p:attrNameLst>
                                      </p:cBhvr>
                                      <p:tavLst>
                                        <p:tav tm="0">
                                          <p:val>
                                            <p:strVal val="#ppt_x"/>
                                          </p:val>
                                        </p:tav>
                                        <p:tav tm="100000">
                                          <p:val>
                                            <p:strVal val="#ppt_x"/>
                                          </p:val>
                                        </p:tav>
                                      </p:tavLst>
                                    </p:anim>
                                    <p:anim calcmode="lin" valueType="num">
                                      <p:cBhvr>
                                        <p:cTn id="95" dur="1000" fill="hold"/>
                                        <p:tgtEl>
                                          <p:spTgt spid="3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40"/>
                                        </p:tgtEl>
                                        <p:attrNameLst>
                                          <p:attrName>style.visibility</p:attrName>
                                        </p:attrNameLst>
                                      </p:cBhvr>
                                      <p:to>
                                        <p:strVal val="visible"/>
                                      </p:to>
                                    </p:set>
                                    <p:animEffect transition="in" filter="fade">
                                      <p:cBhvr>
                                        <p:cTn id="98" dur="1000"/>
                                        <p:tgtEl>
                                          <p:spTgt spid="40"/>
                                        </p:tgtEl>
                                      </p:cBhvr>
                                    </p:animEffect>
                                    <p:anim calcmode="lin" valueType="num">
                                      <p:cBhvr>
                                        <p:cTn id="99" dur="1000" fill="hold"/>
                                        <p:tgtEl>
                                          <p:spTgt spid="40"/>
                                        </p:tgtEl>
                                        <p:attrNameLst>
                                          <p:attrName>ppt_x</p:attrName>
                                        </p:attrNameLst>
                                      </p:cBhvr>
                                      <p:tavLst>
                                        <p:tav tm="0">
                                          <p:val>
                                            <p:strVal val="#ppt_x"/>
                                          </p:val>
                                        </p:tav>
                                        <p:tav tm="100000">
                                          <p:val>
                                            <p:strVal val="#ppt_x"/>
                                          </p:val>
                                        </p:tav>
                                      </p:tavLst>
                                    </p:anim>
                                    <p:anim calcmode="lin" valueType="num">
                                      <p:cBhvr>
                                        <p:cTn id="100" dur="1000" fill="hold"/>
                                        <p:tgtEl>
                                          <p:spTgt spid="40"/>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1000"/>
                                        <p:tgtEl>
                                          <p:spTgt spid="22"/>
                                        </p:tgtEl>
                                      </p:cBhvr>
                                    </p:animEffect>
                                    <p:anim calcmode="lin" valueType="num">
                                      <p:cBhvr>
                                        <p:cTn id="104" dur="1000" fill="hold"/>
                                        <p:tgtEl>
                                          <p:spTgt spid="22"/>
                                        </p:tgtEl>
                                        <p:attrNameLst>
                                          <p:attrName>ppt_x</p:attrName>
                                        </p:attrNameLst>
                                      </p:cBhvr>
                                      <p:tavLst>
                                        <p:tav tm="0">
                                          <p:val>
                                            <p:strVal val="#ppt_x"/>
                                          </p:val>
                                        </p:tav>
                                        <p:tav tm="100000">
                                          <p:val>
                                            <p:strVal val="#ppt_x"/>
                                          </p:val>
                                        </p:tav>
                                      </p:tavLst>
                                    </p:anim>
                                    <p:anim calcmode="lin" valueType="num">
                                      <p:cBhvr>
                                        <p:cTn id="105" dur="1000" fill="hold"/>
                                        <p:tgtEl>
                                          <p:spTgt spid="22"/>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fade">
                                      <p:cBhvr>
                                        <p:cTn id="108" dur="1000"/>
                                        <p:tgtEl>
                                          <p:spTgt spid="42"/>
                                        </p:tgtEl>
                                      </p:cBhvr>
                                    </p:animEffect>
                                    <p:anim calcmode="lin" valueType="num">
                                      <p:cBhvr>
                                        <p:cTn id="109" dur="1000" fill="hold"/>
                                        <p:tgtEl>
                                          <p:spTgt spid="42"/>
                                        </p:tgtEl>
                                        <p:attrNameLst>
                                          <p:attrName>ppt_x</p:attrName>
                                        </p:attrNameLst>
                                      </p:cBhvr>
                                      <p:tavLst>
                                        <p:tav tm="0">
                                          <p:val>
                                            <p:strVal val="#ppt_x"/>
                                          </p:val>
                                        </p:tav>
                                        <p:tav tm="100000">
                                          <p:val>
                                            <p:strVal val="#ppt_x"/>
                                          </p:val>
                                        </p:tav>
                                      </p:tavLst>
                                    </p:anim>
                                    <p:anim calcmode="lin" valueType="num">
                                      <p:cBhvr>
                                        <p:cTn id="11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0"/>
                                        <p:tgtEl>
                                          <p:spTgt spid="25"/>
                                        </p:tgtEl>
                                      </p:cBhvr>
                                    </p:animEffect>
                                    <p:anim calcmode="lin" valueType="num">
                                      <p:cBhvr>
                                        <p:cTn id="116" dur="1000" fill="hold"/>
                                        <p:tgtEl>
                                          <p:spTgt spid="25"/>
                                        </p:tgtEl>
                                        <p:attrNameLst>
                                          <p:attrName>ppt_x</p:attrName>
                                        </p:attrNameLst>
                                      </p:cBhvr>
                                      <p:tavLst>
                                        <p:tav tm="0">
                                          <p:val>
                                            <p:strVal val="#ppt_x"/>
                                          </p:val>
                                        </p:tav>
                                        <p:tav tm="100000">
                                          <p:val>
                                            <p:strVal val="#ppt_x"/>
                                          </p:val>
                                        </p:tav>
                                      </p:tavLst>
                                    </p:anim>
                                    <p:anim calcmode="lin" valueType="num">
                                      <p:cBhvr>
                                        <p:cTn id="117" dur="1000" fill="hold"/>
                                        <p:tgtEl>
                                          <p:spTgt spid="25"/>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4"/>
                                        </p:tgtEl>
                                        <p:attrNameLst>
                                          <p:attrName>style.visibility</p:attrName>
                                        </p:attrNameLst>
                                      </p:cBhvr>
                                      <p:to>
                                        <p:strVal val="visible"/>
                                      </p:to>
                                    </p:set>
                                    <p:animEffect transition="in" filter="fade">
                                      <p:cBhvr>
                                        <p:cTn id="120" dur="1000"/>
                                        <p:tgtEl>
                                          <p:spTgt spid="24"/>
                                        </p:tgtEl>
                                      </p:cBhvr>
                                    </p:animEffect>
                                    <p:anim calcmode="lin" valueType="num">
                                      <p:cBhvr>
                                        <p:cTn id="121" dur="1000" fill="hold"/>
                                        <p:tgtEl>
                                          <p:spTgt spid="24"/>
                                        </p:tgtEl>
                                        <p:attrNameLst>
                                          <p:attrName>ppt_x</p:attrName>
                                        </p:attrNameLst>
                                      </p:cBhvr>
                                      <p:tavLst>
                                        <p:tav tm="0">
                                          <p:val>
                                            <p:strVal val="#ppt_x"/>
                                          </p:val>
                                        </p:tav>
                                        <p:tav tm="100000">
                                          <p:val>
                                            <p:strVal val="#ppt_x"/>
                                          </p:val>
                                        </p:tav>
                                      </p:tavLst>
                                    </p:anim>
                                    <p:anim calcmode="lin" valueType="num">
                                      <p:cBhvr>
                                        <p:cTn id="122" dur="1000" fill="hold"/>
                                        <p:tgtEl>
                                          <p:spTgt spid="24"/>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1000"/>
                                        <p:tgtEl>
                                          <p:spTgt spid="26"/>
                                        </p:tgtEl>
                                      </p:cBhvr>
                                    </p:animEffect>
                                    <p:anim calcmode="lin" valueType="num">
                                      <p:cBhvr>
                                        <p:cTn id="126" dur="1000" fill="hold"/>
                                        <p:tgtEl>
                                          <p:spTgt spid="26"/>
                                        </p:tgtEl>
                                        <p:attrNameLst>
                                          <p:attrName>ppt_x</p:attrName>
                                        </p:attrNameLst>
                                      </p:cBhvr>
                                      <p:tavLst>
                                        <p:tav tm="0">
                                          <p:val>
                                            <p:strVal val="#ppt_x"/>
                                          </p:val>
                                        </p:tav>
                                        <p:tav tm="100000">
                                          <p:val>
                                            <p:strVal val="#ppt_x"/>
                                          </p:val>
                                        </p:tav>
                                      </p:tavLst>
                                    </p:anim>
                                    <p:anim calcmode="lin" valueType="num">
                                      <p:cBhvr>
                                        <p:cTn id="127" dur="1000" fill="hold"/>
                                        <p:tgtEl>
                                          <p:spTgt spid="26"/>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5"/>
                                        </p:tgtEl>
                                        <p:attrNameLst>
                                          <p:attrName>style.visibility</p:attrName>
                                        </p:attrNameLst>
                                      </p:cBhvr>
                                      <p:to>
                                        <p:strVal val="visible"/>
                                      </p:to>
                                    </p:set>
                                    <p:animEffect transition="in" filter="fade">
                                      <p:cBhvr>
                                        <p:cTn id="130" dur="1000"/>
                                        <p:tgtEl>
                                          <p:spTgt spid="15"/>
                                        </p:tgtEl>
                                      </p:cBhvr>
                                    </p:animEffect>
                                    <p:anim calcmode="lin" valueType="num">
                                      <p:cBhvr>
                                        <p:cTn id="131" dur="1000" fill="hold"/>
                                        <p:tgtEl>
                                          <p:spTgt spid="15"/>
                                        </p:tgtEl>
                                        <p:attrNameLst>
                                          <p:attrName>ppt_x</p:attrName>
                                        </p:attrNameLst>
                                      </p:cBhvr>
                                      <p:tavLst>
                                        <p:tav tm="0">
                                          <p:val>
                                            <p:strVal val="#ppt_x"/>
                                          </p:val>
                                        </p:tav>
                                        <p:tav tm="100000">
                                          <p:val>
                                            <p:strVal val="#ppt_x"/>
                                          </p:val>
                                        </p:tav>
                                      </p:tavLst>
                                    </p:anim>
                                    <p:anim calcmode="lin" valueType="num">
                                      <p:cBhvr>
                                        <p:cTn id="132" dur="1000" fill="hold"/>
                                        <p:tgtEl>
                                          <p:spTgt spid="15"/>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fade">
                                      <p:cBhvr>
                                        <p:cTn id="135" dur="1000"/>
                                        <p:tgtEl>
                                          <p:spTgt spid="28"/>
                                        </p:tgtEl>
                                      </p:cBhvr>
                                    </p:animEffect>
                                    <p:anim calcmode="lin" valueType="num">
                                      <p:cBhvr>
                                        <p:cTn id="136" dur="1000" fill="hold"/>
                                        <p:tgtEl>
                                          <p:spTgt spid="28"/>
                                        </p:tgtEl>
                                        <p:attrNameLst>
                                          <p:attrName>ppt_x</p:attrName>
                                        </p:attrNameLst>
                                      </p:cBhvr>
                                      <p:tavLst>
                                        <p:tav tm="0">
                                          <p:val>
                                            <p:strVal val="#ppt_x"/>
                                          </p:val>
                                        </p:tav>
                                        <p:tav tm="100000">
                                          <p:val>
                                            <p:strVal val="#ppt_x"/>
                                          </p:val>
                                        </p:tav>
                                      </p:tavLst>
                                    </p:anim>
                                    <p:anim calcmode="lin" valueType="num">
                                      <p:cBhvr>
                                        <p:cTn id="13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nodeType="clickEffect">
                                  <p:stCondLst>
                                    <p:cond delay="0"/>
                                  </p:stCondLst>
                                  <p:childTnLst>
                                    <p:set>
                                      <p:cBhvr>
                                        <p:cTn id="141" dur="1" fill="hold">
                                          <p:stCondLst>
                                            <p:cond delay="0"/>
                                          </p:stCondLst>
                                        </p:cTn>
                                        <p:tgtEl>
                                          <p:spTgt spid="3"/>
                                        </p:tgtEl>
                                        <p:attrNameLst>
                                          <p:attrName>style.visibility</p:attrName>
                                        </p:attrNameLst>
                                      </p:cBhvr>
                                      <p:to>
                                        <p:strVal val="visible"/>
                                      </p:to>
                                    </p:set>
                                    <p:animEffect transition="in" filter="fade">
                                      <p:cBhvr>
                                        <p:cTn id="142" dur="1000"/>
                                        <p:tgtEl>
                                          <p:spTgt spid="3"/>
                                        </p:tgtEl>
                                      </p:cBhvr>
                                    </p:animEffect>
                                    <p:anim calcmode="lin" valueType="num">
                                      <p:cBhvr>
                                        <p:cTn id="143" dur="1000" fill="hold"/>
                                        <p:tgtEl>
                                          <p:spTgt spid="3"/>
                                        </p:tgtEl>
                                        <p:attrNameLst>
                                          <p:attrName>ppt_x</p:attrName>
                                        </p:attrNameLst>
                                      </p:cBhvr>
                                      <p:tavLst>
                                        <p:tav tm="0">
                                          <p:val>
                                            <p:strVal val="#ppt_x"/>
                                          </p:val>
                                        </p:tav>
                                        <p:tav tm="100000">
                                          <p:val>
                                            <p:strVal val="#ppt_x"/>
                                          </p:val>
                                        </p:tav>
                                      </p:tavLst>
                                    </p:anim>
                                    <p:anim calcmode="lin" valueType="num">
                                      <p:cBhvr>
                                        <p:cTn id="14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11"/>
                                        </p:tgtEl>
                                        <p:attrNameLst>
                                          <p:attrName>style.visibility</p:attrName>
                                        </p:attrNameLst>
                                      </p:cBhvr>
                                      <p:to>
                                        <p:strVal val="visible"/>
                                      </p:to>
                                    </p:set>
                                    <p:animEffect transition="in" filter="fade">
                                      <p:cBhvr>
                                        <p:cTn id="149" dur="1000"/>
                                        <p:tgtEl>
                                          <p:spTgt spid="11"/>
                                        </p:tgtEl>
                                      </p:cBhvr>
                                    </p:animEffect>
                                    <p:anim calcmode="lin" valueType="num">
                                      <p:cBhvr>
                                        <p:cTn id="150" dur="1000" fill="hold"/>
                                        <p:tgtEl>
                                          <p:spTgt spid="11"/>
                                        </p:tgtEl>
                                        <p:attrNameLst>
                                          <p:attrName>ppt_x</p:attrName>
                                        </p:attrNameLst>
                                      </p:cBhvr>
                                      <p:tavLst>
                                        <p:tav tm="0">
                                          <p:val>
                                            <p:strVal val="#ppt_x"/>
                                          </p:val>
                                        </p:tav>
                                        <p:tav tm="100000">
                                          <p:val>
                                            <p:strVal val="#ppt_x"/>
                                          </p:val>
                                        </p:tav>
                                      </p:tavLst>
                                    </p:anim>
                                    <p:anim calcmode="lin" valueType="num">
                                      <p:cBhvr>
                                        <p:cTn id="151" dur="1000" fill="hold"/>
                                        <p:tgtEl>
                                          <p:spTgt spid="11"/>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0"/>
                                  </p:stCondLst>
                                  <p:childTnLst>
                                    <p:set>
                                      <p:cBhvr>
                                        <p:cTn id="153" dur="1" fill="hold">
                                          <p:stCondLst>
                                            <p:cond delay="0"/>
                                          </p:stCondLst>
                                        </p:cTn>
                                        <p:tgtEl>
                                          <p:spTgt spid="10"/>
                                        </p:tgtEl>
                                        <p:attrNameLst>
                                          <p:attrName>style.visibility</p:attrName>
                                        </p:attrNameLst>
                                      </p:cBhvr>
                                      <p:to>
                                        <p:strVal val="visible"/>
                                      </p:to>
                                    </p:set>
                                    <p:animEffect transition="in" filter="fade">
                                      <p:cBhvr>
                                        <p:cTn id="154" dur="1000"/>
                                        <p:tgtEl>
                                          <p:spTgt spid="10"/>
                                        </p:tgtEl>
                                      </p:cBhvr>
                                    </p:animEffect>
                                    <p:anim calcmode="lin" valueType="num">
                                      <p:cBhvr>
                                        <p:cTn id="155" dur="1000" fill="hold"/>
                                        <p:tgtEl>
                                          <p:spTgt spid="10"/>
                                        </p:tgtEl>
                                        <p:attrNameLst>
                                          <p:attrName>ppt_x</p:attrName>
                                        </p:attrNameLst>
                                      </p:cBhvr>
                                      <p:tavLst>
                                        <p:tav tm="0">
                                          <p:val>
                                            <p:strVal val="#ppt_x"/>
                                          </p:val>
                                        </p:tav>
                                        <p:tav tm="100000">
                                          <p:val>
                                            <p:strVal val="#ppt_x"/>
                                          </p:val>
                                        </p:tav>
                                      </p:tavLst>
                                    </p:anim>
                                    <p:anim calcmode="lin" valueType="num">
                                      <p:cBhvr>
                                        <p:cTn id="1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63"/>
                                        </p:tgtEl>
                                        <p:attrNameLst>
                                          <p:attrName>style.visibility</p:attrName>
                                        </p:attrNameLst>
                                      </p:cBhvr>
                                      <p:to>
                                        <p:strVal val="visible"/>
                                      </p:to>
                                    </p:set>
                                    <p:animEffect transition="in" filter="fade">
                                      <p:cBhvr>
                                        <p:cTn id="161" dur="1000"/>
                                        <p:tgtEl>
                                          <p:spTgt spid="63"/>
                                        </p:tgtEl>
                                      </p:cBhvr>
                                    </p:animEffect>
                                    <p:anim calcmode="lin" valueType="num">
                                      <p:cBhvr>
                                        <p:cTn id="162" dur="1000" fill="hold"/>
                                        <p:tgtEl>
                                          <p:spTgt spid="63"/>
                                        </p:tgtEl>
                                        <p:attrNameLst>
                                          <p:attrName>ppt_x</p:attrName>
                                        </p:attrNameLst>
                                      </p:cBhvr>
                                      <p:tavLst>
                                        <p:tav tm="0">
                                          <p:val>
                                            <p:strVal val="#ppt_x"/>
                                          </p:val>
                                        </p:tav>
                                        <p:tav tm="100000">
                                          <p:val>
                                            <p:strVal val="#ppt_x"/>
                                          </p:val>
                                        </p:tav>
                                      </p:tavLst>
                                    </p:anim>
                                    <p:anim calcmode="lin" valueType="num">
                                      <p:cBhvr>
                                        <p:cTn id="163" dur="1000" fill="hold"/>
                                        <p:tgtEl>
                                          <p:spTgt spid="63"/>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62"/>
                                        </p:tgtEl>
                                        <p:attrNameLst>
                                          <p:attrName>style.visibility</p:attrName>
                                        </p:attrNameLst>
                                      </p:cBhvr>
                                      <p:to>
                                        <p:strVal val="visible"/>
                                      </p:to>
                                    </p:set>
                                    <p:animEffect transition="in" filter="fade">
                                      <p:cBhvr>
                                        <p:cTn id="166" dur="1000"/>
                                        <p:tgtEl>
                                          <p:spTgt spid="62"/>
                                        </p:tgtEl>
                                      </p:cBhvr>
                                    </p:animEffect>
                                    <p:anim calcmode="lin" valueType="num">
                                      <p:cBhvr>
                                        <p:cTn id="167" dur="1000" fill="hold"/>
                                        <p:tgtEl>
                                          <p:spTgt spid="62"/>
                                        </p:tgtEl>
                                        <p:attrNameLst>
                                          <p:attrName>ppt_x</p:attrName>
                                        </p:attrNameLst>
                                      </p:cBhvr>
                                      <p:tavLst>
                                        <p:tav tm="0">
                                          <p:val>
                                            <p:strVal val="#ppt_x"/>
                                          </p:val>
                                        </p:tav>
                                        <p:tav tm="100000">
                                          <p:val>
                                            <p:strVal val="#ppt_x"/>
                                          </p:val>
                                        </p:tav>
                                      </p:tavLst>
                                    </p:anim>
                                    <p:anim calcmode="lin" valueType="num">
                                      <p:cBhvr>
                                        <p:cTn id="168"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169" fill="hold">
                      <p:stCondLst>
                        <p:cond delay="indefinite"/>
                      </p:stCondLst>
                      <p:childTnLst>
                        <p:par>
                          <p:cTn id="170" fill="hold">
                            <p:stCondLst>
                              <p:cond delay="0"/>
                            </p:stCondLst>
                            <p:childTnLst>
                              <p:par>
                                <p:cTn id="171" presetID="42" presetClass="entr" presetSubtype="0" fill="hold" grpId="0" nodeType="clickEffect">
                                  <p:stCondLst>
                                    <p:cond delay="0"/>
                                  </p:stCondLst>
                                  <p:childTnLst>
                                    <p:set>
                                      <p:cBhvr>
                                        <p:cTn id="172" dur="1" fill="hold">
                                          <p:stCondLst>
                                            <p:cond delay="0"/>
                                          </p:stCondLst>
                                        </p:cTn>
                                        <p:tgtEl>
                                          <p:spTgt spid="50"/>
                                        </p:tgtEl>
                                        <p:attrNameLst>
                                          <p:attrName>style.visibility</p:attrName>
                                        </p:attrNameLst>
                                      </p:cBhvr>
                                      <p:to>
                                        <p:strVal val="visible"/>
                                      </p:to>
                                    </p:set>
                                    <p:animEffect transition="in" filter="fade">
                                      <p:cBhvr>
                                        <p:cTn id="173" dur="1000"/>
                                        <p:tgtEl>
                                          <p:spTgt spid="50"/>
                                        </p:tgtEl>
                                      </p:cBhvr>
                                    </p:animEffect>
                                    <p:anim calcmode="lin" valueType="num">
                                      <p:cBhvr>
                                        <p:cTn id="174" dur="1000" fill="hold"/>
                                        <p:tgtEl>
                                          <p:spTgt spid="50"/>
                                        </p:tgtEl>
                                        <p:attrNameLst>
                                          <p:attrName>ppt_x</p:attrName>
                                        </p:attrNameLst>
                                      </p:cBhvr>
                                      <p:tavLst>
                                        <p:tav tm="0">
                                          <p:val>
                                            <p:strVal val="#ppt_x"/>
                                          </p:val>
                                        </p:tav>
                                        <p:tav tm="100000">
                                          <p:val>
                                            <p:strVal val="#ppt_x"/>
                                          </p:val>
                                        </p:tav>
                                      </p:tavLst>
                                    </p:anim>
                                    <p:anim calcmode="lin" valueType="num">
                                      <p:cBhvr>
                                        <p:cTn id="175" dur="1000" fill="hold"/>
                                        <p:tgtEl>
                                          <p:spTgt spid="50"/>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0"/>
                                  </p:stCondLst>
                                  <p:childTnLst>
                                    <p:set>
                                      <p:cBhvr>
                                        <p:cTn id="177" dur="1" fill="hold">
                                          <p:stCondLst>
                                            <p:cond delay="0"/>
                                          </p:stCondLst>
                                        </p:cTn>
                                        <p:tgtEl>
                                          <p:spTgt spid="49"/>
                                        </p:tgtEl>
                                        <p:attrNameLst>
                                          <p:attrName>style.visibility</p:attrName>
                                        </p:attrNameLst>
                                      </p:cBhvr>
                                      <p:to>
                                        <p:strVal val="visible"/>
                                      </p:to>
                                    </p:set>
                                    <p:animEffect transition="in" filter="fade">
                                      <p:cBhvr>
                                        <p:cTn id="178" dur="1000"/>
                                        <p:tgtEl>
                                          <p:spTgt spid="49"/>
                                        </p:tgtEl>
                                      </p:cBhvr>
                                    </p:animEffect>
                                    <p:anim calcmode="lin" valueType="num">
                                      <p:cBhvr>
                                        <p:cTn id="179" dur="1000" fill="hold"/>
                                        <p:tgtEl>
                                          <p:spTgt spid="49"/>
                                        </p:tgtEl>
                                        <p:attrNameLst>
                                          <p:attrName>ppt_x</p:attrName>
                                        </p:attrNameLst>
                                      </p:cBhvr>
                                      <p:tavLst>
                                        <p:tav tm="0">
                                          <p:val>
                                            <p:strVal val="#ppt_x"/>
                                          </p:val>
                                        </p:tav>
                                        <p:tav tm="100000">
                                          <p:val>
                                            <p:strVal val="#ppt_x"/>
                                          </p:val>
                                        </p:tav>
                                      </p:tavLst>
                                    </p:anim>
                                    <p:anim calcmode="lin" valueType="num">
                                      <p:cBhvr>
                                        <p:cTn id="18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81" fill="hold">
                      <p:stCondLst>
                        <p:cond delay="indefinite"/>
                      </p:stCondLst>
                      <p:childTnLst>
                        <p:par>
                          <p:cTn id="182" fill="hold">
                            <p:stCondLst>
                              <p:cond delay="0"/>
                            </p:stCondLst>
                            <p:childTnLst>
                              <p:par>
                                <p:cTn id="183" presetID="42" presetClass="entr" presetSubtype="0" fill="hold" grpId="0" nodeType="clickEffect">
                                  <p:stCondLst>
                                    <p:cond delay="0"/>
                                  </p:stCondLst>
                                  <p:childTnLst>
                                    <p:set>
                                      <p:cBhvr>
                                        <p:cTn id="184" dur="1" fill="hold">
                                          <p:stCondLst>
                                            <p:cond delay="0"/>
                                          </p:stCondLst>
                                        </p:cTn>
                                        <p:tgtEl>
                                          <p:spTgt spid="37"/>
                                        </p:tgtEl>
                                        <p:attrNameLst>
                                          <p:attrName>style.visibility</p:attrName>
                                        </p:attrNameLst>
                                      </p:cBhvr>
                                      <p:to>
                                        <p:strVal val="visible"/>
                                      </p:to>
                                    </p:set>
                                    <p:animEffect transition="in" filter="fade">
                                      <p:cBhvr>
                                        <p:cTn id="185" dur="1000"/>
                                        <p:tgtEl>
                                          <p:spTgt spid="37"/>
                                        </p:tgtEl>
                                      </p:cBhvr>
                                    </p:animEffect>
                                    <p:anim calcmode="lin" valueType="num">
                                      <p:cBhvr>
                                        <p:cTn id="186" dur="1000" fill="hold"/>
                                        <p:tgtEl>
                                          <p:spTgt spid="37"/>
                                        </p:tgtEl>
                                        <p:attrNameLst>
                                          <p:attrName>ppt_x</p:attrName>
                                        </p:attrNameLst>
                                      </p:cBhvr>
                                      <p:tavLst>
                                        <p:tav tm="0">
                                          <p:val>
                                            <p:strVal val="#ppt_x"/>
                                          </p:val>
                                        </p:tav>
                                        <p:tav tm="100000">
                                          <p:val>
                                            <p:strVal val="#ppt_x"/>
                                          </p:val>
                                        </p:tav>
                                      </p:tavLst>
                                    </p:anim>
                                    <p:anim calcmode="lin" valueType="num">
                                      <p:cBhvr>
                                        <p:cTn id="187" dur="1000" fill="hold"/>
                                        <p:tgtEl>
                                          <p:spTgt spid="37"/>
                                        </p:tgtEl>
                                        <p:attrNameLst>
                                          <p:attrName>ppt_y</p:attrName>
                                        </p:attrNameLst>
                                      </p:cBhvr>
                                      <p:tavLst>
                                        <p:tav tm="0">
                                          <p:val>
                                            <p:strVal val="#ppt_y+.1"/>
                                          </p:val>
                                        </p:tav>
                                        <p:tav tm="100000">
                                          <p:val>
                                            <p:strVal val="#ppt_y"/>
                                          </p:val>
                                        </p:tav>
                                      </p:tavLst>
                                    </p:anim>
                                  </p:childTnLst>
                                </p:cTn>
                              </p:par>
                              <p:par>
                                <p:cTn id="188" presetID="42" presetClass="entr" presetSubtype="0" fill="hold" nodeType="withEffect">
                                  <p:stCondLst>
                                    <p:cond delay="0"/>
                                  </p:stCondLst>
                                  <p:childTnLst>
                                    <p:set>
                                      <p:cBhvr>
                                        <p:cTn id="189" dur="1" fill="hold">
                                          <p:stCondLst>
                                            <p:cond delay="0"/>
                                          </p:stCondLst>
                                        </p:cTn>
                                        <p:tgtEl>
                                          <p:spTgt spid="36"/>
                                        </p:tgtEl>
                                        <p:attrNameLst>
                                          <p:attrName>style.visibility</p:attrName>
                                        </p:attrNameLst>
                                      </p:cBhvr>
                                      <p:to>
                                        <p:strVal val="visible"/>
                                      </p:to>
                                    </p:set>
                                    <p:animEffect transition="in" filter="fade">
                                      <p:cBhvr>
                                        <p:cTn id="190" dur="1000"/>
                                        <p:tgtEl>
                                          <p:spTgt spid="36"/>
                                        </p:tgtEl>
                                      </p:cBhvr>
                                    </p:animEffect>
                                    <p:anim calcmode="lin" valueType="num">
                                      <p:cBhvr>
                                        <p:cTn id="191" dur="1000" fill="hold"/>
                                        <p:tgtEl>
                                          <p:spTgt spid="36"/>
                                        </p:tgtEl>
                                        <p:attrNameLst>
                                          <p:attrName>ppt_x</p:attrName>
                                        </p:attrNameLst>
                                      </p:cBhvr>
                                      <p:tavLst>
                                        <p:tav tm="0">
                                          <p:val>
                                            <p:strVal val="#ppt_x"/>
                                          </p:val>
                                        </p:tav>
                                        <p:tav tm="100000">
                                          <p:val>
                                            <p:strVal val="#ppt_x"/>
                                          </p:val>
                                        </p:tav>
                                      </p:tavLst>
                                    </p:anim>
                                    <p:anim calcmode="lin" valueType="num">
                                      <p:cBhvr>
                                        <p:cTn id="19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93" fill="hold">
                      <p:stCondLst>
                        <p:cond delay="indefinite"/>
                      </p:stCondLst>
                      <p:childTnLst>
                        <p:par>
                          <p:cTn id="194" fill="hold">
                            <p:stCondLst>
                              <p:cond delay="0"/>
                            </p:stCondLst>
                            <p:childTnLst>
                              <p:par>
                                <p:cTn id="195" presetID="42" presetClass="entr" presetSubtype="0" fill="hold" grpId="0" nodeType="clickEffect">
                                  <p:stCondLst>
                                    <p:cond delay="0"/>
                                  </p:stCondLst>
                                  <p:childTnLst>
                                    <p:set>
                                      <p:cBhvr>
                                        <p:cTn id="196" dur="1" fill="hold">
                                          <p:stCondLst>
                                            <p:cond delay="0"/>
                                          </p:stCondLst>
                                        </p:cTn>
                                        <p:tgtEl>
                                          <p:spTgt spid="23"/>
                                        </p:tgtEl>
                                        <p:attrNameLst>
                                          <p:attrName>style.visibility</p:attrName>
                                        </p:attrNameLst>
                                      </p:cBhvr>
                                      <p:to>
                                        <p:strVal val="visible"/>
                                      </p:to>
                                    </p:set>
                                    <p:animEffect transition="in" filter="fade">
                                      <p:cBhvr>
                                        <p:cTn id="197" dur="1000"/>
                                        <p:tgtEl>
                                          <p:spTgt spid="23"/>
                                        </p:tgtEl>
                                      </p:cBhvr>
                                    </p:animEffect>
                                    <p:anim calcmode="lin" valueType="num">
                                      <p:cBhvr>
                                        <p:cTn id="198" dur="1000" fill="hold"/>
                                        <p:tgtEl>
                                          <p:spTgt spid="23"/>
                                        </p:tgtEl>
                                        <p:attrNameLst>
                                          <p:attrName>ppt_x</p:attrName>
                                        </p:attrNameLst>
                                      </p:cBhvr>
                                      <p:tavLst>
                                        <p:tav tm="0">
                                          <p:val>
                                            <p:strVal val="#ppt_x"/>
                                          </p:val>
                                        </p:tav>
                                        <p:tav tm="100000">
                                          <p:val>
                                            <p:strVal val="#ppt_x"/>
                                          </p:val>
                                        </p:tav>
                                      </p:tavLst>
                                    </p:anim>
                                    <p:anim calcmode="lin" valueType="num">
                                      <p:cBhvr>
                                        <p:cTn id="199" dur="1000" fill="hold"/>
                                        <p:tgtEl>
                                          <p:spTgt spid="23"/>
                                        </p:tgtEl>
                                        <p:attrNameLst>
                                          <p:attrName>ppt_y</p:attrName>
                                        </p:attrNameLst>
                                      </p:cBhvr>
                                      <p:tavLst>
                                        <p:tav tm="0">
                                          <p:val>
                                            <p:strVal val="#ppt_y+.1"/>
                                          </p:val>
                                        </p:tav>
                                        <p:tav tm="100000">
                                          <p:val>
                                            <p:strVal val="#ppt_y"/>
                                          </p:val>
                                        </p:tav>
                                      </p:tavLst>
                                    </p:anim>
                                  </p:childTnLst>
                                </p:cTn>
                              </p:par>
                              <p:par>
                                <p:cTn id="200" presetID="42" presetClass="entr" presetSubtype="0" fill="hold" nodeType="withEffect">
                                  <p:stCondLst>
                                    <p:cond delay="0"/>
                                  </p:stCondLst>
                                  <p:childTnLst>
                                    <p:set>
                                      <p:cBhvr>
                                        <p:cTn id="201" dur="1" fill="hold">
                                          <p:stCondLst>
                                            <p:cond delay="0"/>
                                          </p:stCondLst>
                                        </p:cTn>
                                        <p:tgtEl>
                                          <p:spTgt spid="35"/>
                                        </p:tgtEl>
                                        <p:attrNameLst>
                                          <p:attrName>style.visibility</p:attrName>
                                        </p:attrNameLst>
                                      </p:cBhvr>
                                      <p:to>
                                        <p:strVal val="visible"/>
                                      </p:to>
                                    </p:set>
                                    <p:animEffect transition="in" filter="fade">
                                      <p:cBhvr>
                                        <p:cTn id="202" dur="1000"/>
                                        <p:tgtEl>
                                          <p:spTgt spid="35"/>
                                        </p:tgtEl>
                                      </p:cBhvr>
                                    </p:animEffect>
                                    <p:anim calcmode="lin" valueType="num">
                                      <p:cBhvr>
                                        <p:cTn id="203" dur="1000" fill="hold"/>
                                        <p:tgtEl>
                                          <p:spTgt spid="35"/>
                                        </p:tgtEl>
                                        <p:attrNameLst>
                                          <p:attrName>ppt_x</p:attrName>
                                        </p:attrNameLst>
                                      </p:cBhvr>
                                      <p:tavLst>
                                        <p:tav tm="0">
                                          <p:val>
                                            <p:strVal val="#ppt_x"/>
                                          </p:val>
                                        </p:tav>
                                        <p:tav tm="100000">
                                          <p:val>
                                            <p:strVal val="#ppt_x"/>
                                          </p:val>
                                        </p:tav>
                                      </p:tavLst>
                                    </p:anim>
                                    <p:anim calcmode="lin" valueType="num">
                                      <p:cBhvr>
                                        <p:cTn id="20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205" fill="hold">
                      <p:stCondLst>
                        <p:cond delay="indefinite"/>
                      </p:stCondLst>
                      <p:childTnLst>
                        <p:par>
                          <p:cTn id="206" fill="hold">
                            <p:stCondLst>
                              <p:cond delay="0"/>
                            </p:stCondLst>
                            <p:childTnLst>
                              <p:par>
                                <p:cTn id="207" presetID="8" presetClass="emph" presetSubtype="0" fill="hold" nodeType="clickEffect">
                                  <p:stCondLst>
                                    <p:cond delay="0"/>
                                  </p:stCondLst>
                                  <p:childTnLst>
                                    <p:animRot by="21600000">
                                      <p:cBhvr>
                                        <p:cTn id="208"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P spid="23" grpId="0" animBg="1"/>
      <p:bldP spid="24" grpId="0" animBg="1"/>
      <p:bldP spid="25" grpId="0" animBg="1"/>
      <p:bldP spid="26" grpId="0" animBg="1"/>
      <p:bldP spid="28" grpId="0" animBg="1"/>
      <p:bldP spid="37" grpId="0" animBg="1"/>
      <p:bldP spid="38" grpId="0" animBg="1"/>
      <p:bldP spid="39" grpId="0" animBg="1"/>
      <p:bldP spid="40" grpId="0" animBg="1"/>
      <p:bldP spid="42" grpId="0" animBg="1"/>
      <p:bldP spid="50" grpId="0" animBg="1"/>
      <p:bldP spid="51" grpId="0" animBg="1"/>
      <p:bldP spid="52" grpId="0" animBg="1"/>
      <p:bldP spid="53" grpId="0" animBg="1"/>
      <p:bldP spid="55" grpId="0" animBg="1"/>
      <p:bldP spid="63" grpId="0" animBg="1"/>
      <p:bldP spid="64" grpId="0" animBg="1"/>
      <p:bldP spid="65" grpId="0" animBg="1"/>
      <p:bldP spid="66" grpId="0" animBg="1"/>
      <p:bldP spid="6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2285984" y="1500174"/>
            <a:ext cx="4333891" cy="4333891"/>
          </a:xfrm>
          <a:prstGeom prst="rect">
            <a:avLst/>
          </a:prstGeom>
          <a:noFill/>
          <a:ln w="9525">
            <a:noFill/>
            <a:miter lim="800000"/>
            <a:headEnd/>
            <a:tailEnd/>
          </a:ln>
          <a:effectLst/>
        </p:spPr>
      </p:pic>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idx="4294967295"/>
          </p:nvPr>
        </p:nvSpPr>
        <p:spPr>
          <a:xfrm>
            <a:off x="3571905" y="428625"/>
            <a:ext cx="4500563" cy="1000125"/>
          </a:xfrm>
        </p:spPr>
        <p:txBody>
          <a:bodyPr/>
          <a:lstStyle/>
          <a:p>
            <a:r>
              <a:rPr lang="zh-CN" altLang="en-US" sz="4800" b="1" smtClean="0"/>
              <a:t>    产品和服务</a:t>
            </a:r>
          </a:p>
        </p:txBody>
      </p:sp>
      <p:cxnSp>
        <p:nvCxnSpPr>
          <p:cNvPr id="8" name="直接连接符 7"/>
          <p:cNvCxnSpPr/>
          <p:nvPr/>
        </p:nvCxnSpPr>
        <p:spPr>
          <a:xfrm flipV="1">
            <a:off x="428655" y="1071563"/>
            <a:ext cx="4000500" cy="0"/>
          </a:xfrm>
          <a:prstGeom prst="line">
            <a:avLst/>
          </a:prstGeom>
          <a:ln w="88900" cmpd="thinThick">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28655" y="928688"/>
            <a:ext cx="4000500" cy="0"/>
          </a:xfrm>
          <a:prstGeom prst="line">
            <a:avLst/>
          </a:prstGeom>
          <a:ln w="254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786718" y="1071563"/>
            <a:ext cx="1071562" cy="1587"/>
          </a:xfrm>
          <a:prstGeom prst="line">
            <a:avLst/>
          </a:prstGeom>
          <a:ln w="88900" cmpd="thinThick">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786718" y="928688"/>
            <a:ext cx="1071562" cy="1587"/>
          </a:xfrm>
          <a:prstGeom prst="line">
            <a:avLst/>
          </a:prstGeom>
          <a:ln w="254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10247" name="TextBox 4"/>
          <p:cNvSpPr txBox="1">
            <a:spLocks noChangeArrowheads="1"/>
          </p:cNvSpPr>
          <p:nvPr/>
        </p:nvSpPr>
        <p:spPr bwMode="auto">
          <a:xfrm>
            <a:off x="642938" y="1785938"/>
            <a:ext cx="2500312" cy="3786187"/>
          </a:xfrm>
          <a:prstGeom prst="rect">
            <a:avLst/>
          </a:prstGeom>
          <a:noFill/>
          <a:ln w="9525">
            <a:noFill/>
            <a:miter lim="800000"/>
            <a:headEnd/>
            <a:tailEnd/>
          </a:ln>
        </p:spPr>
        <p:txBody>
          <a:bodyPr>
            <a:spAutoFit/>
          </a:bodyPr>
          <a:lstStyle/>
          <a:p>
            <a:pPr>
              <a:lnSpc>
                <a:spcPct val="150000"/>
              </a:lnSpc>
              <a:buFont typeface="Wingdings" pitchFamily="2" charset="2"/>
              <a:buChar char="Ø"/>
            </a:pPr>
            <a:r>
              <a:rPr lang="zh-CN" altLang="en-US" sz="2000" dirty="0"/>
              <a:t>中央空调系统</a:t>
            </a:r>
            <a:endParaRPr lang="en-US" altLang="zh-CN" sz="2000" dirty="0"/>
          </a:p>
          <a:p>
            <a:pPr>
              <a:lnSpc>
                <a:spcPct val="150000"/>
              </a:lnSpc>
              <a:buFont typeface="Wingdings" pitchFamily="2" charset="2"/>
              <a:buChar char="Ø"/>
            </a:pPr>
            <a:r>
              <a:rPr lang="zh-CN" altLang="en-US" sz="2000" dirty="0"/>
              <a:t>中央新风系统</a:t>
            </a:r>
            <a:endParaRPr lang="en-US" altLang="zh-CN" sz="2000" dirty="0"/>
          </a:p>
          <a:p>
            <a:pPr>
              <a:lnSpc>
                <a:spcPct val="150000"/>
              </a:lnSpc>
              <a:buFont typeface="Wingdings" pitchFamily="2" charset="2"/>
              <a:buChar char="Ø"/>
            </a:pPr>
            <a:r>
              <a:rPr lang="zh-CN" altLang="en-US" sz="2000" dirty="0"/>
              <a:t>中央采暖系统</a:t>
            </a:r>
            <a:endParaRPr lang="en-US" altLang="zh-CN" sz="2000" dirty="0"/>
          </a:p>
          <a:p>
            <a:pPr>
              <a:lnSpc>
                <a:spcPct val="150000"/>
              </a:lnSpc>
              <a:buFont typeface="Wingdings" pitchFamily="2" charset="2"/>
              <a:buChar char="Ø"/>
            </a:pPr>
            <a:r>
              <a:rPr lang="zh-CN" altLang="en-US" sz="2000" dirty="0"/>
              <a:t>中央热水系统</a:t>
            </a:r>
            <a:endParaRPr lang="en-US" altLang="zh-CN" sz="2000" dirty="0"/>
          </a:p>
          <a:p>
            <a:pPr>
              <a:lnSpc>
                <a:spcPct val="150000"/>
              </a:lnSpc>
              <a:buFont typeface="Wingdings" pitchFamily="2" charset="2"/>
              <a:buChar char="Ø"/>
            </a:pPr>
            <a:r>
              <a:rPr lang="zh-CN" altLang="en-US" sz="2000" dirty="0"/>
              <a:t>中央除尘系统</a:t>
            </a:r>
            <a:endParaRPr lang="en-US" altLang="zh-CN" sz="2000" dirty="0"/>
          </a:p>
          <a:p>
            <a:pPr>
              <a:lnSpc>
                <a:spcPct val="150000"/>
              </a:lnSpc>
              <a:buFont typeface="Wingdings" pitchFamily="2" charset="2"/>
              <a:buChar char="Ø"/>
            </a:pPr>
            <a:r>
              <a:rPr lang="zh-CN" altLang="en-US" sz="2000" dirty="0"/>
              <a:t>水处理系</a:t>
            </a:r>
            <a:r>
              <a:rPr lang="zh-CN" altLang="en-US" sz="2000" dirty="0" smtClean="0"/>
              <a:t>统</a:t>
            </a:r>
          </a:p>
          <a:p>
            <a:pPr>
              <a:lnSpc>
                <a:spcPct val="150000"/>
              </a:lnSpc>
              <a:buFont typeface="Wingdings" pitchFamily="2" charset="2"/>
              <a:buChar char="Ø"/>
            </a:pPr>
            <a:r>
              <a:rPr lang="zh-CN" altLang="en-US" sz="2000" dirty="0" smtClean="0"/>
              <a:t>太阳能热源系统</a:t>
            </a:r>
            <a:endParaRPr lang="en-US" altLang="zh-CN" sz="2000" dirty="0" smtClean="0"/>
          </a:p>
          <a:p>
            <a:pPr>
              <a:lnSpc>
                <a:spcPct val="150000"/>
              </a:lnSpc>
              <a:buFont typeface="Wingdings" pitchFamily="2" charset="2"/>
              <a:buChar char="Ø"/>
            </a:pPr>
            <a:r>
              <a:rPr lang="zh-CN" altLang="en-US" sz="2000" dirty="0" smtClean="0"/>
              <a:t>热水浴霸系统</a:t>
            </a:r>
            <a:endParaRPr lang="en-US" altLang="zh-CN" sz="2000" dirty="0"/>
          </a:p>
        </p:txBody>
      </p:sp>
      <p:sp>
        <p:nvSpPr>
          <p:cNvPr id="10248" name="TextBox 5"/>
          <p:cNvSpPr txBox="1">
            <a:spLocks noChangeArrowheads="1"/>
          </p:cNvSpPr>
          <p:nvPr/>
        </p:nvSpPr>
        <p:spPr bwMode="auto">
          <a:xfrm>
            <a:off x="3500438" y="1785938"/>
            <a:ext cx="2214562" cy="3785652"/>
          </a:xfrm>
          <a:prstGeom prst="rect">
            <a:avLst/>
          </a:prstGeom>
          <a:noFill/>
          <a:ln w="9525">
            <a:noFill/>
            <a:miter lim="800000"/>
            <a:headEnd/>
            <a:tailEnd/>
          </a:ln>
        </p:spPr>
        <p:txBody>
          <a:bodyPr>
            <a:spAutoFit/>
          </a:bodyPr>
          <a:lstStyle/>
          <a:p>
            <a:pPr>
              <a:lnSpc>
                <a:spcPct val="150000"/>
              </a:lnSpc>
              <a:buFont typeface="Wingdings" pitchFamily="2" charset="2"/>
              <a:buChar char="Ø"/>
            </a:pPr>
            <a:r>
              <a:rPr lang="zh-CN" altLang="en-US" sz="2000" dirty="0"/>
              <a:t>智能车库系统</a:t>
            </a:r>
            <a:endParaRPr lang="en-US" altLang="zh-CN" sz="2000" dirty="0"/>
          </a:p>
          <a:p>
            <a:pPr>
              <a:lnSpc>
                <a:spcPct val="150000"/>
              </a:lnSpc>
              <a:buFont typeface="Wingdings" pitchFamily="2" charset="2"/>
              <a:buChar char="Ø"/>
            </a:pPr>
            <a:r>
              <a:rPr lang="zh-CN" altLang="en-US" sz="2000" dirty="0"/>
              <a:t>智能安防系统</a:t>
            </a:r>
            <a:endParaRPr lang="en-US" altLang="zh-CN" sz="2000" dirty="0"/>
          </a:p>
          <a:p>
            <a:pPr>
              <a:lnSpc>
                <a:spcPct val="150000"/>
              </a:lnSpc>
              <a:buFont typeface="Wingdings" pitchFamily="2" charset="2"/>
              <a:buChar char="Ø"/>
            </a:pPr>
            <a:r>
              <a:rPr lang="zh-CN" altLang="en-US" sz="2000" dirty="0"/>
              <a:t>视频监控系统</a:t>
            </a:r>
            <a:endParaRPr lang="en-US" altLang="zh-CN" sz="2000" dirty="0"/>
          </a:p>
          <a:p>
            <a:pPr lvl="0">
              <a:lnSpc>
                <a:spcPct val="150000"/>
              </a:lnSpc>
              <a:buFont typeface="Wingdings" pitchFamily="2" charset="2"/>
              <a:buChar char="Ø"/>
            </a:pPr>
            <a:r>
              <a:rPr lang="zh-CN" altLang="en-US" sz="2000" dirty="0"/>
              <a:t>智</a:t>
            </a:r>
            <a:r>
              <a:rPr lang="zh-CN" altLang="en-US" sz="2000" dirty="0" smtClean="0"/>
              <a:t>能灯</a:t>
            </a:r>
            <a:r>
              <a:rPr lang="zh-CN" altLang="en-US" sz="2000" dirty="0"/>
              <a:t>光系统</a:t>
            </a:r>
            <a:endParaRPr lang="en-US" altLang="zh-CN" sz="2000" dirty="0"/>
          </a:p>
          <a:p>
            <a:pPr>
              <a:lnSpc>
                <a:spcPct val="150000"/>
              </a:lnSpc>
              <a:buFont typeface="Wingdings" pitchFamily="2" charset="2"/>
              <a:buChar char="Ø"/>
            </a:pPr>
            <a:r>
              <a:rPr lang="zh-CN" altLang="en-US" sz="2000" dirty="0"/>
              <a:t>智能影院系统</a:t>
            </a:r>
            <a:endParaRPr lang="en-US" altLang="zh-CN" sz="2000" dirty="0"/>
          </a:p>
          <a:p>
            <a:pPr>
              <a:lnSpc>
                <a:spcPct val="150000"/>
              </a:lnSpc>
              <a:buFont typeface="Wingdings" pitchFamily="2" charset="2"/>
              <a:buChar char="Ø"/>
            </a:pPr>
            <a:r>
              <a:rPr lang="zh-CN" altLang="en-US" sz="2000" dirty="0"/>
              <a:t>智能窗帘系统</a:t>
            </a:r>
            <a:endParaRPr lang="en-US" altLang="zh-CN" sz="2000" dirty="0"/>
          </a:p>
          <a:p>
            <a:pPr>
              <a:lnSpc>
                <a:spcPct val="150000"/>
              </a:lnSpc>
              <a:buFont typeface="Wingdings" pitchFamily="2" charset="2"/>
              <a:buChar char="Ø"/>
            </a:pPr>
            <a:r>
              <a:rPr lang="zh-CN" altLang="en-US" sz="2000" dirty="0"/>
              <a:t>背景音乐系统</a:t>
            </a:r>
            <a:endParaRPr lang="en-US" altLang="zh-CN" sz="2000" dirty="0"/>
          </a:p>
          <a:p>
            <a:pPr>
              <a:lnSpc>
                <a:spcPct val="150000"/>
              </a:lnSpc>
              <a:buFont typeface="Wingdings" pitchFamily="2" charset="2"/>
              <a:buChar char="Ø"/>
            </a:pPr>
            <a:r>
              <a:rPr lang="zh-CN" altLang="en-US" sz="2000" dirty="0"/>
              <a:t>远程</a:t>
            </a:r>
            <a:r>
              <a:rPr lang="en-US" altLang="zh-CN" sz="2000" dirty="0"/>
              <a:t>&amp;</a:t>
            </a:r>
            <a:r>
              <a:rPr lang="zh-CN" altLang="en-US" sz="2000" dirty="0"/>
              <a:t>中央控制</a:t>
            </a:r>
          </a:p>
        </p:txBody>
      </p:sp>
      <p:sp>
        <p:nvSpPr>
          <p:cNvPr id="10249" name="TextBox 6"/>
          <p:cNvSpPr txBox="1">
            <a:spLocks noChangeArrowheads="1"/>
          </p:cNvSpPr>
          <p:nvPr/>
        </p:nvSpPr>
        <p:spPr bwMode="auto">
          <a:xfrm>
            <a:off x="6357938" y="1785938"/>
            <a:ext cx="2357437" cy="3786187"/>
          </a:xfrm>
          <a:prstGeom prst="rect">
            <a:avLst/>
          </a:prstGeom>
          <a:noFill/>
          <a:ln w="9525">
            <a:noFill/>
            <a:miter lim="800000"/>
            <a:headEnd/>
            <a:tailEnd/>
          </a:ln>
        </p:spPr>
        <p:txBody>
          <a:bodyPr>
            <a:spAutoFit/>
          </a:bodyPr>
          <a:lstStyle/>
          <a:p>
            <a:pPr>
              <a:lnSpc>
                <a:spcPct val="150000"/>
              </a:lnSpc>
              <a:buFont typeface="Wingdings" pitchFamily="2" charset="2"/>
              <a:buChar char="Ø"/>
            </a:pPr>
            <a:r>
              <a:rPr lang="zh-CN" altLang="en-US" sz="2000" dirty="0"/>
              <a:t>泳池系统</a:t>
            </a:r>
            <a:endParaRPr lang="en-US" altLang="zh-CN" sz="2000" dirty="0"/>
          </a:p>
          <a:p>
            <a:pPr>
              <a:lnSpc>
                <a:spcPct val="150000"/>
              </a:lnSpc>
              <a:buFont typeface="Wingdings" pitchFamily="2" charset="2"/>
              <a:buChar char="Ø"/>
            </a:pPr>
            <a:r>
              <a:rPr lang="zh-CN" altLang="en-US" sz="2000" dirty="0"/>
              <a:t>酒窖系统</a:t>
            </a:r>
            <a:endParaRPr lang="en-US" altLang="zh-CN" sz="2000" dirty="0"/>
          </a:p>
          <a:p>
            <a:pPr>
              <a:lnSpc>
                <a:spcPct val="150000"/>
              </a:lnSpc>
              <a:buFont typeface="Wingdings" pitchFamily="2" charset="2"/>
              <a:buChar char="Ø"/>
            </a:pPr>
            <a:r>
              <a:rPr lang="zh-CN" altLang="en-US" sz="2000" dirty="0"/>
              <a:t>桑拿系统</a:t>
            </a:r>
            <a:endParaRPr lang="en-US" altLang="zh-CN" sz="2000" dirty="0"/>
          </a:p>
          <a:p>
            <a:pPr>
              <a:lnSpc>
                <a:spcPct val="150000"/>
              </a:lnSpc>
              <a:buFont typeface="Wingdings" pitchFamily="2" charset="2"/>
              <a:buChar char="Ø"/>
            </a:pPr>
            <a:r>
              <a:rPr lang="zh-CN" altLang="en-US" sz="2000" dirty="0"/>
              <a:t>聚能系统</a:t>
            </a:r>
            <a:endParaRPr lang="en-US" altLang="zh-CN" sz="2000" dirty="0"/>
          </a:p>
          <a:p>
            <a:pPr>
              <a:lnSpc>
                <a:spcPct val="150000"/>
              </a:lnSpc>
              <a:buFont typeface="Wingdings" pitchFamily="2" charset="2"/>
              <a:buChar char="Ø"/>
            </a:pPr>
            <a:r>
              <a:rPr lang="zh-CN" altLang="en-US" sz="2000" dirty="0"/>
              <a:t>节能保温系统</a:t>
            </a:r>
            <a:endParaRPr lang="en-US" altLang="zh-CN" sz="2000" dirty="0"/>
          </a:p>
          <a:p>
            <a:pPr>
              <a:lnSpc>
                <a:spcPct val="150000"/>
              </a:lnSpc>
              <a:buFont typeface="Wingdings" pitchFamily="2" charset="2"/>
              <a:buChar char="Ø"/>
            </a:pPr>
            <a:r>
              <a:rPr lang="zh-CN" altLang="en-US" sz="2000" dirty="0"/>
              <a:t>雨水再利用系统</a:t>
            </a:r>
            <a:endParaRPr lang="en-US" altLang="zh-CN" sz="2000" dirty="0"/>
          </a:p>
          <a:p>
            <a:pPr>
              <a:lnSpc>
                <a:spcPct val="150000"/>
              </a:lnSpc>
              <a:buFont typeface="Wingdings" pitchFamily="2" charset="2"/>
              <a:buChar char="Ø"/>
            </a:pPr>
            <a:r>
              <a:rPr lang="zh-CN" altLang="en-US" sz="2000" dirty="0"/>
              <a:t>太阳能光电系统</a:t>
            </a:r>
            <a:endParaRPr lang="en-US" altLang="zh-CN" sz="2000" dirty="0"/>
          </a:p>
          <a:p>
            <a:pPr>
              <a:lnSpc>
                <a:spcPct val="150000"/>
              </a:lnSpc>
              <a:buFont typeface="Wingdings" pitchFamily="2" charset="2"/>
              <a:buChar char="Ø"/>
            </a:pPr>
            <a:r>
              <a:rPr lang="zh-CN" altLang="en-US" sz="2000" dirty="0"/>
              <a:t>智能家用电器</a:t>
            </a:r>
          </a:p>
        </p:txBody>
      </p:sp>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6311" name="Oval 4"/>
          <p:cNvSpPr>
            <a:spLocks noChangeArrowheads="1"/>
          </p:cNvSpPr>
          <p:nvPr/>
        </p:nvSpPr>
        <p:spPr bwMode="auto">
          <a:xfrm>
            <a:off x="3890971" y="3975103"/>
            <a:ext cx="1295400" cy="955675"/>
          </a:xfrm>
          <a:prstGeom prst="ellipse">
            <a:avLst/>
          </a:prstGeom>
          <a:gradFill rotWithShape="1">
            <a:gsLst>
              <a:gs pos="0">
                <a:srgbClr val="000000">
                  <a:alpha val="75000"/>
                </a:srgbClr>
              </a:gs>
              <a:gs pos="100000">
                <a:srgbClr val="FFFFFF">
                  <a:alpha val="0"/>
                </a:srgbClr>
              </a:gs>
            </a:gsLst>
            <a:path path="shape">
              <a:fillToRect l="50000" t="50000" r="50000" b="50000"/>
            </a:path>
          </a:gradFill>
          <a:ln w="9525">
            <a:noFill/>
            <a:round/>
            <a:headEnd/>
            <a:tailEnd/>
          </a:ln>
        </p:spPr>
        <p:txBody>
          <a:bodyPr wrap="none" anchor="ctr"/>
          <a:lstStyle/>
          <a:p>
            <a:endParaRPr lang="zh-CN" altLang="en-US"/>
          </a:p>
        </p:txBody>
      </p:sp>
      <p:sp>
        <p:nvSpPr>
          <p:cNvPr id="38921" name="Oval 8"/>
          <p:cNvSpPr>
            <a:spLocks noChangeArrowheads="1"/>
          </p:cNvSpPr>
          <p:nvPr/>
        </p:nvSpPr>
        <p:spPr bwMode="auto">
          <a:xfrm>
            <a:off x="4451359" y="3109916"/>
            <a:ext cx="333375" cy="41592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a:p>
        </p:txBody>
      </p:sp>
      <p:sp>
        <p:nvSpPr>
          <p:cNvPr id="306317" name="Line 10"/>
          <p:cNvSpPr>
            <a:spLocks noChangeShapeType="1"/>
          </p:cNvSpPr>
          <p:nvPr/>
        </p:nvSpPr>
        <p:spPr bwMode="auto">
          <a:xfrm flipV="1">
            <a:off x="3643306" y="4406888"/>
            <a:ext cx="500066" cy="857256"/>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306318" name="Line 11"/>
          <p:cNvSpPr>
            <a:spLocks noChangeShapeType="1"/>
          </p:cNvSpPr>
          <p:nvPr/>
        </p:nvSpPr>
        <p:spPr bwMode="auto">
          <a:xfrm>
            <a:off x="5143504" y="4335450"/>
            <a:ext cx="517524" cy="808027"/>
          </a:xfrm>
          <a:prstGeom prst="line">
            <a:avLst/>
          </a:prstGeom>
          <a:noFill/>
          <a:ln w="31750" cap="rnd">
            <a:solidFill>
              <a:srgbClr val="808080"/>
            </a:solidFill>
            <a:prstDash val="sysDot"/>
            <a:round/>
            <a:headEnd type="triangle" w="med" len="med"/>
            <a:tailEnd/>
          </a:ln>
        </p:spPr>
        <p:txBody>
          <a:bodyPr/>
          <a:lstStyle/>
          <a:p>
            <a:endParaRPr lang="zh-CN" altLang="en-US"/>
          </a:p>
        </p:txBody>
      </p:sp>
      <p:sp>
        <p:nvSpPr>
          <p:cNvPr id="306319" name="Line 12"/>
          <p:cNvSpPr>
            <a:spLocks noChangeShapeType="1"/>
          </p:cNvSpPr>
          <p:nvPr/>
        </p:nvSpPr>
        <p:spPr bwMode="auto">
          <a:xfrm flipH="1">
            <a:off x="5143504" y="3692508"/>
            <a:ext cx="1357322" cy="45719"/>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306320" name="Line 13"/>
          <p:cNvSpPr>
            <a:spLocks noChangeShapeType="1"/>
          </p:cNvSpPr>
          <p:nvPr/>
        </p:nvSpPr>
        <p:spPr bwMode="auto">
          <a:xfrm flipV="1">
            <a:off x="2651113" y="3787777"/>
            <a:ext cx="1206507" cy="47607"/>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306321" name="Line 14"/>
          <p:cNvSpPr>
            <a:spLocks noChangeShapeType="1"/>
          </p:cNvSpPr>
          <p:nvPr/>
        </p:nvSpPr>
        <p:spPr bwMode="auto">
          <a:xfrm>
            <a:off x="3500430" y="2455818"/>
            <a:ext cx="588979" cy="736624"/>
          </a:xfrm>
          <a:prstGeom prst="line">
            <a:avLst/>
          </a:prstGeom>
          <a:noFill/>
          <a:ln w="31750" cap="rnd">
            <a:solidFill>
              <a:srgbClr val="808080"/>
            </a:solidFill>
            <a:prstDash val="sysDot"/>
            <a:round/>
            <a:headEnd/>
            <a:tailEnd type="triangle" w="med" len="med"/>
          </a:ln>
        </p:spPr>
        <p:txBody>
          <a:bodyPr/>
          <a:lstStyle/>
          <a:p>
            <a:endParaRPr lang="zh-CN" altLang="en-US"/>
          </a:p>
        </p:txBody>
      </p:sp>
      <p:sp>
        <p:nvSpPr>
          <p:cNvPr id="306322" name="Line 15"/>
          <p:cNvSpPr>
            <a:spLocks noChangeShapeType="1"/>
          </p:cNvSpPr>
          <p:nvPr/>
        </p:nvSpPr>
        <p:spPr bwMode="auto">
          <a:xfrm flipH="1">
            <a:off x="4929189" y="2406625"/>
            <a:ext cx="571504" cy="785818"/>
          </a:xfrm>
          <a:prstGeom prst="line">
            <a:avLst/>
          </a:prstGeom>
          <a:noFill/>
          <a:ln w="31750" cap="rnd">
            <a:solidFill>
              <a:srgbClr val="808080"/>
            </a:solidFill>
            <a:prstDash val="sysDot"/>
            <a:round/>
            <a:headEnd/>
            <a:tailEnd type="triangle" w="med" len="med"/>
          </a:ln>
        </p:spPr>
        <p:txBody>
          <a:bodyPr/>
          <a:lstStyle/>
          <a:p>
            <a:endParaRPr lang="zh-CN" altLang="en-US"/>
          </a:p>
        </p:txBody>
      </p:sp>
      <p:grpSp>
        <p:nvGrpSpPr>
          <p:cNvPr id="2" name="Group 151"/>
          <p:cNvGrpSpPr>
            <a:grpSpLocks/>
          </p:cNvGrpSpPr>
          <p:nvPr/>
        </p:nvGrpSpPr>
        <p:grpSpPr bwMode="auto">
          <a:xfrm>
            <a:off x="3929403" y="3103566"/>
            <a:ext cx="1209675" cy="1495425"/>
            <a:chOff x="-34" y="0"/>
            <a:chExt cx="1089" cy="1089"/>
          </a:xfrm>
        </p:grpSpPr>
        <p:sp>
          <p:nvSpPr>
            <p:cNvPr id="38951" name="Oval 21"/>
            <p:cNvSpPr>
              <a:spLocks noChangeArrowheads="1"/>
            </p:cNvSpPr>
            <p:nvPr/>
          </p:nvSpPr>
          <p:spPr bwMode="auto">
            <a:xfrm>
              <a:off x="-34" y="0"/>
              <a:ext cx="1089" cy="1089"/>
            </a:xfrm>
            <a:prstGeom prst="ellipse">
              <a:avLst/>
            </a:prstGeom>
            <a:gradFill rotWithShape="1">
              <a:gsLst>
                <a:gs pos="0">
                  <a:srgbClr val="FF0000"/>
                </a:gs>
                <a:gs pos="100000">
                  <a:srgbClr val="CC0000"/>
                </a:gs>
              </a:gsLst>
              <a:lin ang="18900000" scaled="1"/>
            </a:gradFill>
            <a:ln w="9525">
              <a:noFill/>
              <a:round/>
              <a:headEnd/>
              <a:tailEnd/>
            </a:ln>
          </p:spPr>
          <p:txBody>
            <a:bodyPr wrap="none" anchor="ctr"/>
            <a:lstStyle/>
            <a:p>
              <a:pPr algn="ctr"/>
              <a:r>
                <a:rPr lang="zh-CN" altLang="en-US" sz="2800" b="1" dirty="0" smtClean="0">
                  <a:solidFill>
                    <a:srgbClr val="FFFFFF"/>
                  </a:solidFill>
                </a:rPr>
                <a:t>工程</a:t>
              </a:r>
              <a:endParaRPr lang="en-US" altLang="zh-CN" sz="2800" b="1" dirty="0" smtClean="0">
                <a:solidFill>
                  <a:srgbClr val="FFFFFF"/>
                </a:solidFill>
              </a:endParaRPr>
            </a:p>
            <a:p>
              <a:pPr algn="ctr"/>
              <a:r>
                <a:rPr lang="zh-CN" altLang="en-US" sz="2800" b="1" dirty="0" smtClean="0">
                  <a:solidFill>
                    <a:srgbClr val="FFFFFF"/>
                  </a:solidFill>
                </a:rPr>
                <a:t>系统</a:t>
              </a:r>
              <a:endParaRPr lang="zh-CN" altLang="en-US" sz="2800" b="1" dirty="0">
                <a:solidFill>
                  <a:srgbClr val="FFFFFF"/>
                </a:solidFill>
              </a:endParaRPr>
            </a:p>
          </p:txBody>
        </p:sp>
        <p:sp>
          <p:nvSpPr>
            <p:cNvPr id="38952" name="Freeform 22"/>
            <p:cNvSpPr>
              <a:spLocks/>
            </p:cNvSpPr>
            <p:nvPr/>
          </p:nvSpPr>
          <p:spPr bwMode="auto">
            <a:xfrm>
              <a:off x="91" y="25"/>
              <a:ext cx="908" cy="296"/>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w 4756"/>
                <a:gd name="T99" fmla="*/ 0 h 1576"/>
                <a:gd name="T100" fmla="*/ 0 w 4756"/>
                <a:gd name="T101" fmla="*/ 0 h 1576"/>
                <a:gd name="T102" fmla="*/ 0 w 4756"/>
                <a:gd name="T103" fmla="*/ 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sp>
          <p:nvSpPr>
            <p:cNvPr id="38953" name="Oval 23"/>
            <p:cNvSpPr>
              <a:spLocks noChangeArrowheads="1"/>
            </p:cNvSpPr>
            <p:nvPr/>
          </p:nvSpPr>
          <p:spPr bwMode="auto">
            <a:xfrm>
              <a:off x="227" y="91"/>
              <a:ext cx="228" cy="20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a:p>
          </p:txBody>
        </p:sp>
      </p:grpSp>
      <p:grpSp>
        <p:nvGrpSpPr>
          <p:cNvPr id="3" name="Group 159"/>
          <p:cNvGrpSpPr>
            <a:grpSpLocks/>
          </p:cNvGrpSpPr>
          <p:nvPr/>
        </p:nvGrpSpPr>
        <p:grpSpPr bwMode="auto">
          <a:xfrm>
            <a:off x="5286380" y="5038705"/>
            <a:ext cx="1327150" cy="1654175"/>
            <a:chOff x="0" y="0"/>
            <a:chExt cx="1089" cy="1089"/>
          </a:xfrm>
        </p:grpSpPr>
        <p:sp>
          <p:nvSpPr>
            <p:cNvPr id="38945" name="Oval 29"/>
            <p:cNvSpPr>
              <a:spLocks noChangeArrowheads="1"/>
            </p:cNvSpPr>
            <p:nvPr/>
          </p:nvSpPr>
          <p:spPr bwMode="auto">
            <a:xfrm>
              <a:off x="0" y="0"/>
              <a:ext cx="1089" cy="1089"/>
            </a:xfrm>
            <a:prstGeom prst="ellipse">
              <a:avLst/>
            </a:prstGeom>
            <a:gradFill rotWithShape="1">
              <a:gsLst>
                <a:gs pos="0">
                  <a:srgbClr val="3399FF"/>
                </a:gs>
                <a:gs pos="100000">
                  <a:srgbClr val="0E58C4"/>
                </a:gs>
              </a:gsLst>
              <a:lin ang="18900000" scaled="1"/>
            </a:gradFill>
            <a:ln w="9525">
              <a:noFill/>
              <a:round/>
              <a:headEnd/>
              <a:tailEnd/>
            </a:ln>
          </p:spPr>
          <p:txBody>
            <a:bodyPr wrap="none" anchor="ctr"/>
            <a:lstStyle/>
            <a:p>
              <a:pPr algn="ctr"/>
              <a:r>
                <a:rPr lang="zh-CN" altLang="en-US" sz="3600" b="1" dirty="0" smtClean="0">
                  <a:solidFill>
                    <a:srgbClr val="FFFFFF"/>
                  </a:solidFill>
                </a:rPr>
                <a:t>安装</a:t>
              </a:r>
              <a:endParaRPr lang="zh-CN" altLang="en-US" sz="3600" b="1" dirty="0">
                <a:solidFill>
                  <a:srgbClr val="FFFFFF"/>
                </a:solidFill>
              </a:endParaRPr>
            </a:p>
          </p:txBody>
        </p:sp>
        <p:sp>
          <p:nvSpPr>
            <p:cNvPr id="38946" name="Freeform 30"/>
            <p:cNvSpPr>
              <a:spLocks/>
            </p:cNvSpPr>
            <p:nvPr/>
          </p:nvSpPr>
          <p:spPr bwMode="auto">
            <a:xfrm>
              <a:off x="90" y="30"/>
              <a:ext cx="909"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w 4756"/>
                <a:gd name="T99" fmla="*/ 0 h 1576"/>
                <a:gd name="T100" fmla="*/ 0 w 4756"/>
                <a:gd name="T101" fmla="*/ 0 h 1576"/>
                <a:gd name="T102" fmla="*/ 0 w 4756"/>
                <a:gd name="T103" fmla="*/ 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grpSp>
      <p:grpSp>
        <p:nvGrpSpPr>
          <p:cNvPr id="4" name="Group 163"/>
          <p:cNvGrpSpPr>
            <a:grpSpLocks/>
          </p:cNvGrpSpPr>
          <p:nvPr/>
        </p:nvGrpSpPr>
        <p:grpSpPr bwMode="auto">
          <a:xfrm>
            <a:off x="2643174" y="5038705"/>
            <a:ext cx="1327150" cy="1654175"/>
            <a:chOff x="0" y="0"/>
            <a:chExt cx="1089" cy="1089"/>
          </a:xfrm>
        </p:grpSpPr>
        <p:sp>
          <p:nvSpPr>
            <p:cNvPr id="38942" name="Oval 33"/>
            <p:cNvSpPr>
              <a:spLocks noChangeArrowheads="1"/>
            </p:cNvSpPr>
            <p:nvPr/>
          </p:nvSpPr>
          <p:spPr bwMode="auto">
            <a:xfrm>
              <a:off x="0" y="0"/>
              <a:ext cx="1089" cy="1089"/>
            </a:xfrm>
            <a:prstGeom prst="ellipse">
              <a:avLst/>
            </a:prstGeom>
            <a:gradFill rotWithShape="1">
              <a:gsLst>
                <a:gs pos="0">
                  <a:srgbClr val="3399FF"/>
                </a:gs>
                <a:gs pos="100000">
                  <a:srgbClr val="0E58C4"/>
                </a:gs>
              </a:gsLst>
              <a:lin ang="18900000" scaled="1"/>
            </a:gradFill>
            <a:ln w="9525">
              <a:noFill/>
              <a:round/>
              <a:headEnd/>
              <a:tailEnd/>
            </a:ln>
          </p:spPr>
          <p:txBody>
            <a:bodyPr wrap="none" anchor="ctr"/>
            <a:lstStyle/>
            <a:p>
              <a:pPr algn="ctr"/>
              <a:r>
                <a:rPr lang="zh-CN" altLang="en-US" sz="3600" b="1" dirty="0" smtClean="0">
                  <a:solidFill>
                    <a:srgbClr val="FFFFFF"/>
                  </a:solidFill>
                </a:rPr>
                <a:t>设备</a:t>
              </a:r>
              <a:endParaRPr lang="en-US" altLang="zh-CN" sz="3600" b="1" dirty="0" smtClean="0">
                <a:solidFill>
                  <a:srgbClr val="FFFFFF"/>
                </a:solidFill>
              </a:endParaRPr>
            </a:p>
            <a:p>
              <a:pPr algn="ctr"/>
              <a:r>
                <a:rPr lang="zh-CN" altLang="en-US" sz="3600" b="1" dirty="0" smtClean="0">
                  <a:solidFill>
                    <a:srgbClr val="FFFFFF"/>
                  </a:solidFill>
                </a:rPr>
                <a:t>销售</a:t>
              </a:r>
              <a:endParaRPr lang="zh-CN" altLang="en-US" sz="3600" b="1" dirty="0">
                <a:solidFill>
                  <a:srgbClr val="FFFFFF"/>
                </a:solidFill>
              </a:endParaRPr>
            </a:p>
          </p:txBody>
        </p:sp>
        <p:sp>
          <p:nvSpPr>
            <p:cNvPr id="38943" name="Freeform 34"/>
            <p:cNvSpPr>
              <a:spLocks/>
            </p:cNvSpPr>
            <p:nvPr/>
          </p:nvSpPr>
          <p:spPr bwMode="auto">
            <a:xfrm>
              <a:off x="91" y="30"/>
              <a:ext cx="908"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w 4756"/>
                <a:gd name="T99" fmla="*/ 0 h 1576"/>
                <a:gd name="T100" fmla="*/ 0 w 4756"/>
                <a:gd name="T101" fmla="*/ 0 h 1576"/>
                <a:gd name="T102" fmla="*/ 0 w 4756"/>
                <a:gd name="T103" fmla="*/ 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grpSp>
      <p:grpSp>
        <p:nvGrpSpPr>
          <p:cNvPr id="5" name="Group 159"/>
          <p:cNvGrpSpPr>
            <a:grpSpLocks/>
          </p:cNvGrpSpPr>
          <p:nvPr/>
        </p:nvGrpSpPr>
        <p:grpSpPr bwMode="auto">
          <a:xfrm>
            <a:off x="1244586" y="2978128"/>
            <a:ext cx="1327150" cy="1654175"/>
            <a:chOff x="0" y="0"/>
            <a:chExt cx="1089" cy="1089"/>
          </a:xfrm>
        </p:grpSpPr>
        <p:sp>
          <p:nvSpPr>
            <p:cNvPr id="46" name="Oval 29"/>
            <p:cNvSpPr>
              <a:spLocks noChangeArrowheads="1"/>
            </p:cNvSpPr>
            <p:nvPr/>
          </p:nvSpPr>
          <p:spPr bwMode="auto">
            <a:xfrm>
              <a:off x="0" y="0"/>
              <a:ext cx="1089" cy="1089"/>
            </a:xfrm>
            <a:prstGeom prst="ellipse">
              <a:avLst/>
            </a:prstGeom>
            <a:gradFill rotWithShape="1">
              <a:gsLst>
                <a:gs pos="0">
                  <a:srgbClr val="3399FF"/>
                </a:gs>
                <a:gs pos="100000">
                  <a:srgbClr val="0E58C4"/>
                </a:gs>
              </a:gsLst>
              <a:lin ang="18900000" scaled="1"/>
            </a:gradFill>
            <a:ln w="9525">
              <a:noFill/>
              <a:round/>
              <a:headEnd/>
              <a:tailEnd/>
            </a:ln>
          </p:spPr>
          <p:txBody>
            <a:bodyPr wrap="none" anchor="ctr"/>
            <a:lstStyle/>
            <a:p>
              <a:pPr algn="ctr"/>
              <a:r>
                <a:rPr lang="zh-CN" altLang="en-US" sz="3600" b="1" dirty="0" smtClean="0">
                  <a:solidFill>
                    <a:srgbClr val="FFFFFF"/>
                  </a:solidFill>
                </a:rPr>
                <a:t>售后</a:t>
              </a:r>
              <a:endParaRPr lang="zh-CN" altLang="en-US" sz="3600" b="1" dirty="0">
                <a:solidFill>
                  <a:srgbClr val="FFFFFF"/>
                </a:solidFill>
              </a:endParaRPr>
            </a:p>
          </p:txBody>
        </p:sp>
        <p:sp>
          <p:nvSpPr>
            <p:cNvPr id="47" name="Freeform 30"/>
            <p:cNvSpPr>
              <a:spLocks/>
            </p:cNvSpPr>
            <p:nvPr/>
          </p:nvSpPr>
          <p:spPr bwMode="auto">
            <a:xfrm>
              <a:off x="90" y="30"/>
              <a:ext cx="909"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w 4756"/>
                <a:gd name="T99" fmla="*/ 0 h 1576"/>
                <a:gd name="T100" fmla="*/ 0 w 4756"/>
                <a:gd name="T101" fmla="*/ 0 h 1576"/>
                <a:gd name="T102" fmla="*/ 0 w 4756"/>
                <a:gd name="T103" fmla="*/ 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grpSp>
      <p:grpSp>
        <p:nvGrpSpPr>
          <p:cNvPr id="6" name="Group 159"/>
          <p:cNvGrpSpPr>
            <a:grpSpLocks/>
          </p:cNvGrpSpPr>
          <p:nvPr/>
        </p:nvGrpSpPr>
        <p:grpSpPr bwMode="auto">
          <a:xfrm>
            <a:off x="2316156" y="974240"/>
            <a:ext cx="1327150" cy="1657213"/>
            <a:chOff x="-83" y="30"/>
            <a:chExt cx="1089" cy="1091"/>
          </a:xfrm>
        </p:grpSpPr>
        <p:sp>
          <p:nvSpPr>
            <p:cNvPr id="54" name="Oval 29"/>
            <p:cNvSpPr>
              <a:spLocks noChangeArrowheads="1"/>
            </p:cNvSpPr>
            <p:nvPr/>
          </p:nvSpPr>
          <p:spPr bwMode="auto">
            <a:xfrm>
              <a:off x="-83" y="32"/>
              <a:ext cx="1089" cy="1089"/>
            </a:xfrm>
            <a:prstGeom prst="ellipse">
              <a:avLst/>
            </a:prstGeom>
            <a:gradFill rotWithShape="1">
              <a:gsLst>
                <a:gs pos="0">
                  <a:srgbClr val="3399FF"/>
                </a:gs>
                <a:gs pos="100000">
                  <a:srgbClr val="0E58C4"/>
                </a:gs>
              </a:gsLst>
              <a:lin ang="18900000" scaled="1"/>
            </a:gradFill>
            <a:ln w="9525">
              <a:noFill/>
              <a:round/>
              <a:headEnd/>
              <a:tailEnd/>
            </a:ln>
          </p:spPr>
          <p:txBody>
            <a:bodyPr wrap="none" anchor="ctr"/>
            <a:lstStyle/>
            <a:p>
              <a:pPr algn="ctr"/>
              <a:r>
                <a:rPr lang="zh-CN" altLang="en-US" sz="3600" b="1" dirty="0" smtClean="0">
                  <a:solidFill>
                    <a:srgbClr val="FFFFFF"/>
                  </a:solidFill>
                </a:rPr>
                <a:t>咨询</a:t>
              </a:r>
              <a:endParaRPr lang="zh-CN" altLang="en-US" sz="3600" b="1" dirty="0">
                <a:solidFill>
                  <a:srgbClr val="FFFFFF"/>
                </a:solidFill>
              </a:endParaRPr>
            </a:p>
          </p:txBody>
        </p:sp>
        <p:sp>
          <p:nvSpPr>
            <p:cNvPr id="55" name="Freeform 30"/>
            <p:cNvSpPr>
              <a:spLocks/>
            </p:cNvSpPr>
            <p:nvPr/>
          </p:nvSpPr>
          <p:spPr bwMode="auto">
            <a:xfrm>
              <a:off x="90" y="30"/>
              <a:ext cx="909"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w 4756"/>
                <a:gd name="T99" fmla="*/ 0 h 1576"/>
                <a:gd name="T100" fmla="*/ 0 w 4756"/>
                <a:gd name="T101" fmla="*/ 0 h 1576"/>
                <a:gd name="T102" fmla="*/ 0 w 4756"/>
                <a:gd name="T103" fmla="*/ 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grpSp>
      <p:grpSp>
        <p:nvGrpSpPr>
          <p:cNvPr id="7" name="Group 159"/>
          <p:cNvGrpSpPr>
            <a:grpSpLocks/>
          </p:cNvGrpSpPr>
          <p:nvPr/>
        </p:nvGrpSpPr>
        <p:grpSpPr bwMode="auto">
          <a:xfrm>
            <a:off x="6500826" y="2928934"/>
            <a:ext cx="1327150" cy="1654175"/>
            <a:chOff x="0" y="0"/>
            <a:chExt cx="1089" cy="1089"/>
          </a:xfrm>
        </p:grpSpPr>
        <p:sp>
          <p:nvSpPr>
            <p:cNvPr id="62" name="Oval 29"/>
            <p:cNvSpPr>
              <a:spLocks noChangeArrowheads="1"/>
            </p:cNvSpPr>
            <p:nvPr/>
          </p:nvSpPr>
          <p:spPr bwMode="auto">
            <a:xfrm>
              <a:off x="0" y="0"/>
              <a:ext cx="1089" cy="1089"/>
            </a:xfrm>
            <a:prstGeom prst="ellipse">
              <a:avLst/>
            </a:prstGeom>
            <a:gradFill rotWithShape="1">
              <a:gsLst>
                <a:gs pos="0">
                  <a:srgbClr val="3399FF"/>
                </a:gs>
                <a:gs pos="100000">
                  <a:srgbClr val="0E58C4"/>
                </a:gs>
              </a:gsLst>
              <a:lin ang="18900000" scaled="1"/>
            </a:gradFill>
            <a:ln w="9525">
              <a:noFill/>
              <a:round/>
              <a:headEnd/>
              <a:tailEnd/>
            </a:ln>
          </p:spPr>
          <p:txBody>
            <a:bodyPr wrap="none" anchor="ctr"/>
            <a:lstStyle/>
            <a:p>
              <a:pPr algn="ctr"/>
              <a:r>
                <a:rPr lang="zh-CN" altLang="en-US" sz="3600" b="1" dirty="0" smtClean="0">
                  <a:solidFill>
                    <a:srgbClr val="FFFFFF"/>
                  </a:solidFill>
                </a:rPr>
                <a:t>监理</a:t>
              </a:r>
              <a:endParaRPr lang="zh-CN" altLang="en-US" sz="3600" b="1" dirty="0">
                <a:solidFill>
                  <a:srgbClr val="FFFFFF"/>
                </a:solidFill>
              </a:endParaRPr>
            </a:p>
          </p:txBody>
        </p:sp>
        <p:sp>
          <p:nvSpPr>
            <p:cNvPr id="63" name="Freeform 30"/>
            <p:cNvSpPr>
              <a:spLocks/>
            </p:cNvSpPr>
            <p:nvPr/>
          </p:nvSpPr>
          <p:spPr bwMode="auto">
            <a:xfrm>
              <a:off x="90" y="30"/>
              <a:ext cx="909"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w 4756"/>
                <a:gd name="T99" fmla="*/ 0 h 1576"/>
                <a:gd name="T100" fmla="*/ 0 w 4756"/>
                <a:gd name="T101" fmla="*/ 0 h 1576"/>
                <a:gd name="T102" fmla="*/ 0 w 4756"/>
                <a:gd name="T103" fmla="*/ 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grpSp>
      <p:grpSp>
        <p:nvGrpSpPr>
          <p:cNvPr id="8" name="Group 159"/>
          <p:cNvGrpSpPr>
            <a:grpSpLocks/>
          </p:cNvGrpSpPr>
          <p:nvPr/>
        </p:nvGrpSpPr>
        <p:grpSpPr bwMode="auto">
          <a:xfrm>
            <a:off x="5316552" y="928670"/>
            <a:ext cx="1327150" cy="1654175"/>
            <a:chOff x="0" y="0"/>
            <a:chExt cx="1089" cy="1089"/>
          </a:xfrm>
        </p:grpSpPr>
        <p:sp>
          <p:nvSpPr>
            <p:cNvPr id="66" name="Oval 29"/>
            <p:cNvSpPr>
              <a:spLocks noChangeArrowheads="1"/>
            </p:cNvSpPr>
            <p:nvPr/>
          </p:nvSpPr>
          <p:spPr bwMode="auto">
            <a:xfrm>
              <a:off x="0" y="0"/>
              <a:ext cx="1089" cy="1089"/>
            </a:xfrm>
            <a:prstGeom prst="ellipse">
              <a:avLst/>
            </a:prstGeom>
            <a:gradFill rotWithShape="1">
              <a:gsLst>
                <a:gs pos="0">
                  <a:srgbClr val="3399FF"/>
                </a:gs>
                <a:gs pos="100000">
                  <a:srgbClr val="0E58C4"/>
                </a:gs>
              </a:gsLst>
              <a:lin ang="18900000" scaled="1"/>
            </a:gradFill>
            <a:ln w="9525">
              <a:noFill/>
              <a:round/>
              <a:headEnd/>
              <a:tailEnd/>
            </a:ln>
          </p:spPr>
          <p:txBody>
            <a:bodyPr wrap="none" anchor="ctr"/>
            <a:lstStyle/>
            <a:p>
              <a:pPr algn="ctr"/>
              <a:r>
                <a:rPr lang="zh-CN" altLang="en-US" sz="3600" b="1" dirty="0" smtClean="0">
                  <a:solidFill>
                    <a:srgbClr val="FFFFFF"/>
                  </a:solidFill>
                </a:rPr>
                <a:t>设计</a:t>
              </a:r>
              <a:endParaRPr lang="zh-CN" altLang="en-US" sz="3600" b="1" dirty="0">
                <a:solidFill>
                  <a:srgbClr val="FFFFFF"/>
                </a:solidFill>
              </a:endParaRPr>
            </a:p>
          </p:txBody>
        </p:sp>
        <p:sp>
          <p:nvSpPr>
            <p:cNvPr id="67" name="Freeform 30"/>
            <p:cNvSpPr>
              <a:spLocks/>
            </p:cNvSpPr>
            <p:nvPr/>
          </p:nvSpPr>
          <p:spPr bwMode="auto">
            <a:xfrm>
              <a:off x="90" y="30"/>
              <a:ext cx="909" cy="295"/>
            </a:xfrm>
            <a:custGeom>
              <a:avLst/>
              <a:gdLst>
                <a:gd name="T0" fmla="*/ 0 w 4756"/>
                <a:gd name="T1" fmla="*/ 0 h 1576"/>
                <a:gd name="T2" fmla="*/ 0 w 4756"/>
                <a:gd name="T3" fmla="*/ 0 h 1576"/>
                <a:gd name="T4" fmla="*/ 0 w 4756"/>
                <a:gd name="T5" fmla="*/ 0 h 1576"/>
                <a:gd name="T6" fmla="*/ 0 w 4756"/>
                <a:gd name="T7" fmla="*/ 0 h 1576"/>
                <a:gd name="T8" fmla="*/ 0 w 4756"/>
                <a:gd name="T9" fmla="*/ 0 h 1576"/>
                <a:gd name="T10" fmla="*/ 0 w 4756"/>
                <a:gd name="T11" fmla="*/ 0 h 1576"/>
                <a:gd name="T12" fmla="*/ 0 w 4756"/>
                <a:gd name="T13" fmla="*/ 0 h 1576"/>
                <a:gd name="T14" fmla="*/ 0 w 4756"/>
                <a:gd name="T15" fmla="*/ 0 h 1576"/>
                <a:gd name="T16" fmla="*/ 0 w 4756"/>
                <a:gd name="T17" fmla="*/ 0 h 1576"/>
                <a:gd name="T18" fmla="*/ 0 w 4756"/>
                <a:gd name="T19" fmla="*/ 0 h 1576"/>
                <a:gd name="T20" fmla="*/ 0 w 4756"/>
                <a:gd name="T21" fmla="*/ 0 h 1576"/>
                <a:gd name="T22" fmla="*/ 0 w 4756"/>
                <a:gd name="T23" fmla="*/ 0 h 1576"/>
                <a:gd name="T24" fmla="*/ 0 w 4756"/>
                <a:gd name="T25" fmla="*/ 0 h 1576"/>
                <a:gd name="T26" fmla="*/ 0 w 4756"/>
                <a:gd name="T27" fmla="*/ 0 h 1576"/>
                <a:gd name="T28" fmla="*/ 0 w 4756"/>
                <a:gd name="T29" fmla="*/ 0 h 1576"/>
                <a:gd name="T30" fmla="*/ 0 w 4756"/>
                <a:gd name="T31" fmla="*/ 0 h 1576"/>
                <a:gd name="T32" fmla="*/ 0 w 4756"/>
                <a:gd name="T33" fmla="*/ 0 h 1576"/>
                <a:gd name="T34" fmla="*/ 0 w 4756"/>
                <a:gd name="T35" fmla="*/ 0 h 1576"/>
                <a:gd name="T36" fmla="*/ 0 w 4756"/>
                <a:gd name="T37" fmla="*/ 0 h 1576"/>
                <a:gd name="T38" fmla="*/ 0 w 4756"/>
                <a:gd name="T39" fmla="*/ 0 h 1576"/>
                <a:gd name="T40" fmla="*/ 0 w 4756"/>
                <a:gd name="T41" fmla="*/ 0 h 1576"/>
                <a:gd name="T42" fmla="*/ 0 w 4756"/>
                <a:gd name="T43" fmla="*/ 0 h 1576"/>
                <a:gd name="T44" fmla="*/ 0 w 4756"/>
                <a:gd name="T45" fmla="*/ 0 h 1576"/>
                <a:gd name="T46" fmla="*/ 0 w 4756"/>
                <a:gd name="T47" fmla="*/ 0 h 1576"/>
                <a:gd name="T48" fmla="*/ 0 w 4756"/>
                <a:gd name="T49" fmla="*/ 0 h 1576"/>
                <a:gd name="T50" fmla="*/ 0 w 4756"/>
                <a:gd name="T51" fmla="*/ 0 h 1576"/>
                <a:gd name="T52" fmla="*/ 0 w 4756"/>
                <a:gd name="T53" fmla="*/ 0 h 1576"/>
                <a:gd name="T54" fmla="*/ 0 w 4756"/>
                <a:gd name="T55" fmla="*/ 0 h 1576"/>
                <a:gd name="T56" fmla="*/ 0 w 4756"/>
                <a:gd name="T57" fmla="*/ 0 h 1576"/>
                <a:gd name="T58" fmla="*/ 0 w 4756"/>
                <a:gd name="T59" fmla="*/ 0 h 1576"/>
                <a:gd name="T60" fmla="*/ 0 w 4756"/>
                <a:gd name="T61" fmla="*/ 0 h 1576"/>
                <a:gd name="T62" fmla="*/ 0 w 4756"/>
                <a:gd name="T63" fmla="*/ 0 h 1576"/>
                <a:gd name="T64" fmla="*/ 0 w 4756"/>
                <a:gd name="T65" fmla="*/ 0 h 1576"/>
                <a:gd name="T66" fmla="*/ 0 w 4756"/>
                <a:gd name="T67" fmla="*/ 0 h 1576"/>
                <a:gd name="T68" fmla="*/ 0 w 4756"/>
                <a:gd name="T69" fmla="*/ 0 h 1576"/>
                <a:gd name="T70" fmla="*/ 0 w 4756"/>
                <a:gd name="T71" fmla="*/ 0 h 1576"/>
                <a:gd name="T72" fmla="*/ 0 w 4756"/>
                <a:gd name="T73" fmla="*/ 0 h 1576"/>
                <a:gd name="T74" fmla="*/ 0 w 4756"/>
                <a:gd name="T75" fmla="*/ 0 h 1576"/>
                <a:gd name="T76" fmla="*/ 0 w 4756"/>
                <a:gd name="T77" fmla="*/ 0 h 1576"/>
                <a:gd name="T78" fmla="*/ 0 w 4756"/>
                <a:gd name="T79" fmla="*/ 0 h 1576"/>
                <a:gd name="T80" fmla="*/ 0 w 4756"/>
                <a:gd name="T81" fmla="*/ 0 h 1576"/>
                <a:gd name="T82" fmla="*/ 0 w 4756"/>
                <a:gd name="T83" fmla="*/ 0 h 1576"/>
                <a:gd name="T84" fmla="*/ 0 w 4756"/>
                <a:gd name="T85" fmla="*/ 0 h 1576"/>
                <a:gd name="T86" fmla="*/ 0 w 4756"/>
                <a:gd name="T87" fmla="*/ 0 h 1576"/>
                <a:gd name="T88" fmla="*/ 0 w 4756"/>
                <a:gd name="T89" fmla="*/ 0 h 1576"/>
                <a:gd name="T90" fmla="*/ 0 w 4756"/>
                <a:gd name="T91" fmla="*/ 0 h 1576"/>
                <a:gd name="T92" fmla="*/ 0 w 4756"/>
                <a:gd name="T93" fmla="*/ 0 h 1576"/>
                <a:gd name="T94" fmla="*/ 0 w 4756"/>
                <a:gd name="T95" fmla="*/ 0 h 1576"/>
                <a:gd name="T96" fmla="*/ 0 w 4756"/>
                <a:gd name="T97" fmla="*/ 0 h 1576"/>
                <a:gd name="T98" fmla="*/ 0 w 4756"/>
                <a:gd name="T99" fmla="*/ 0 h 1576"/>
                <a:gd name="T100" fmla="*/ 0 w 4756"/>
                <a:gd name="T101" fmla="*/ 0 h 1576"/>
                <a:gd name="T102" fmla="*/ 0 w 4756"/>
                <a:gd name="T103" fmla="*/ 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a:p>
          </p:txBody>
        </p:sp>
      </p:grpSp>
      <p:sp>
        <p:nvSpPr>
          <p:cNvPr id="41" name="标题 3"/>
          <p:cNvSpPr>
            <a:spLocks noGrp="1"/>
          </p:cNvSpPr>
          <p:nvPr>
            <p:ph type="title" idx="4294967295"/>
          </p:nvPr>
        </p:nvSpPr>
        <p:spPr>
          <a:xfrm>
            <a:off x="3571905" y="142852"/>
            <a:ext cx="4500563" cy="1000125"/>
          </a:xfrm>
        </p:spPr>
        <p:txBody>
          <a:bodyPr/>
          <a:lstStyle/>
          <a:p>
            <a:r>
              <a:rPr lang="zh-CN" altLang="en-US" sz="4800" b="1" dirty="0" smtClean="0"/>
              <a:t>    产品和服务</a:t>
            </a:r>
          </a:p>
        </p:txBody>
      </p:sp>
      <p:cxnSp>
        <p:nvCxnSpPr>
          <p:cNvPr id="42" name="直接连接符 41"/>
          <p:cNvCxnSpPr/>
          <p:nvPr/>
        </p:nvCxnSpPr>
        <p:spPr>
          <a:xfrm flipV="1">
            <a:off x="428655" y="785790"/>
            <a:ext cx="4000500" cy="0"/>
          </a:xfrm>
          <a:prstGeom prst="line">
            <a:avLst/>
          </a:prstGeom>
          <a:ln w="88900" cmpd="thinThick">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428655" y="642915"/>
            <a:ext cx="4000500" cy="0"/>
          </a:xfrm>
          <a:prstGeom prst="line">
            <a:avLst/>
          </a:prstGeom>
          <a:ln w="254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7786718" y="785790"/>
            <a:ext cx="1071562" cy="1587"/>
          </a:xfrm>
          <a:prstGeom prst="line">
            <a:avLst/>
          </a:prstGeom>
          <a:ln w="88900" cmpd="thinThick">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7786718" y="642915"/>
            <a:ext cx="1071562" cy="1587"/>
          </a:xfrm>
          <a:prstGeom prst="line">
            <a:avLst/>
          </a:prstGeom>
          <a:ln w="25400" cmpd="dbl">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360"/>
                                          </p:val>
                                        </p:tav>
                                        <p:tav tm="100000">
                                          <p:val>
                                            <p:fltVal val="0"/>
                                          </p:val>
                                        </p:tav>
                                      </p:tavLst>
                                    </p:anim>
                                    <p:animEffect transition="in" filter="fade">
                                      <p:cBhvr>
                                        <p:cTn id="10" dur="10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36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06311"/>
                                        </p:tgtEl>
                                        <p:attrNameLst>
                                          <p:attrName>style.visibility</p:attrName>
                                        </p:attrNameLst>
                                      </p:cBhvr>
                                      <p:to>
                                        <p:strVal val="visible"/>
                                      </p:to>
                                    </p:set>
                                    <p:anim calcmode="lin" valueType="num">
                                      <p:cBhvr>
                                        <p:cTn id="25" dur="500" fill="hold"/>
                                        <p:tgtEl>
                                          <p:spTgt spid="306311"/>
                                        </p:tgtEl>
                                        <p:attrNameLst>
                                          <p:attrName>ppt_w</p:attrName>
                                        </p:attrNameLst>
                                      </p:cBhvr>
                                      <p:tavLst>
                                        <p:tav tm="0">
                                          <p:val>
                                            <p:fltVal val="0"/>
                                          </p:val>
                                        </p:tav>
                                        <p:tav tm="100000">
                                          <p:val>
                                            <p:strVal val="#ppt_w"/>
                                          </p:val>
                                        </p:tav>
                                      </p:tavLst>
                                    </p:anim>
                                    <p:anim calcmode="lin" valueType="num">
                                      <p:cBhvr>
                                        <p:cTn id="26" dur="500" fill="hold"/>
                                        <p:tgtEl>
                                          <p:spTgt spid="306311"/>
                                        </p:tgtEl>
                                        <p:attrNameLst>
                                          <p:attrName>ppt_h</p:attrName>
                                        </p:attrNameLst>
                                      </p:cBhvr>
                                      <p:tavLst>
                                        <p:tav tm="0">
                                          <p:val>
                                            <p:fltVal val="0"/>
                                          </p:val>
                                        </p:tav>
                                        <p:tav tm="100000">
                                          <p:val>
                                            <p:strVal val="#ppt_h"/>
                                          </p:val>
                                        </p:tav>
                                      </p:tavLst>
                                    </p:anim>
                                  </p:childTnLst>
                                </p:cTn>
                              </p:par>
                              <p:par>
                                <p:cTn id="27" presetID="22" presetClass="entr" presetSubtype="8" fill="hold" grpId="0" nodeType="withEffect">
                                  <p:stCondLst>
                                    <p:cond delay="0"/>
                                  </p:stCondLst>
                                  <p:childTnLst>
                                    <p:set>
                                      <p:cBhvr>
                                        <p:cTn id="28" dur="1" fill="hold">
                                          <p:stCondLst>
                                            <p:cond delay="0"/>
                                          </p:stCondLst>
                                        </p:cTn>
                                        <p:tgtEl>
                                          <p:spTgt spid="306317"/>
                                        </p:tgtEl>
                                        <p:attrNameLst>
                                          <p:attrName>style.visibility</p:attrName>
                                        </p:attrNameLst>
                                      </p:cBhvr>
                                      <p:to>
                                        <p:strVal val="visible"/>
                                      </p:to>
                                    </p:set>
                                    <p:animEffect transition="in" filter="wipe(left)">
                                      <p:cBhvr>
                                        <p:cTn id="29" dur="500"/>
                                        <p:tgtEl>
                                          <p:spTgt spid="306317"/>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306318"/>
                                        </p:tgtEl>
                                        <p:attrNameLst>
                                          <p:attrName>style.visibility</p:attrName>
                                        </p:attrNameLst>
                                      </p:cBhvr>
                                      <p:to>
                                        <p:strVal val="visible"/>
                                      </p:to>
                                    </p:set>
                                    <p:animEffect transition="in" filter="wipe(right)">
                                      <p:cBhvr>
                                        <p:cTn id="32" dur="500"/>
                                        <p:tgtEl>
                                          <p:spTgt spid="3063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06322"/>
                                        </p:tgtEl>
                                        <p:attrNameLst>
                                          <p:attrName>style.visibility</p:attrName>
                                        </p:attrNameLst>
                                      </p:cBhvr>
                                      <p:to>
                                        <p:strVal val="visible"/>
                                      </p:to>
                                    </p:set>
                                    <p:animEffect transition="in" filter="wipe(up)">
                                      <p:cBhvr>
                                        <p:cTn id="37" dur="500"/>
                                        <p:tgtEl>
                                          <p:spTgt spid="30632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06321"/>
                                        </p:tgtEl>
                                        <p:attrNameLst>
                                          <p:attrName>style.visibility</p:attrName>
                                        </p:attrNameLst>
                                      </p:cBhvr>
                                      <p:to>
                                        <p:strVal val="visible"/>
                                      </p:to>
                                    </p:set>
                                    <p:animEffect transition="in" filter="wipe(up)">
                                      <p:cBhvr>
                                        <p:cTn id="40" dur="500"/>
                                        <p:tgtEl>
                                          <p:spTgt spid="30632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06320"/>
                                        </p:tgtEl>
                                        <p:attrNameLst>
                                          <p:attrName>style.visibility</p:attrName>
                                        </p:attrNameLst>
                                      </p:cBhvr>
                                      <p:to>
                                        <p:strVal val="visible"/>
                                      </p:to>
                                    </p:set>
                                    <p:animEffect transition="in" filter="wipe(left)">
                                      <p:cBhvr>
                                        <p:cTn id="43" dur="500"/>
                                        <p:tgtEl>
                                          <p:spTgt spid="306320"/>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306319"/>
                                        </p:tgtEl>
                                        <p:attrNameLst>
                                          <p:attrName>style.visibility</p:attrName>
                                        </p:attrNameLst>
                                      </p:cBhvr>
                                      <p:to>
                                        <p:strVal val="visible"/>
                                      </p:to>
                                    </p:set>
                                    <p:animEffect transition="in" filter="wipe(right)">
                                      <p:cBhvr>
                                        <p:cTn id="46" dur="500"/>
                                        <p:tgtEl>
                                          <p:spTgt spid="306319"/>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style.rotation</p:attrName>
                                        </p:attrNameLst>
                                      </p:cBhvr>
                                      <p:tavLst>
                                        <p:tav tm="0">
                                          <p:val>
                                            <p:fltVal val="360"/>
                                          </p:val>
                                        </p:tav>
                                        <p:tav tm="100000">
                                          <p:val>
                                            <p:fltVal val="0"/>
                                          </p:val>
                                        </p:tav>
                                      </p:tavLst>
                                    </p:anim>
                                    <p:animEffect transition="in" filter="fade">
                                      <p:cBhvr>
                                        <p:cTn id="52" dur="1000"/>
                                        <p:tgtEl>
                                          <p:spTgt spid="5"/>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1000" fill="hold"/>
                                        <p:tgtEl>
                                          <p:spTgt spid="6"/>
                                        </p:tgtEl>
                                        <p:attrNameLst>
                                          <p:attrName>ppt_w</p:attrName>
                                        </p:attrNameLst>
                                      </p:cBhvr>
                                      <p:tavLst>
                                        <p:tav tm="0">
                                          <p:val>
                                            <p:fltVal val="0"/>
                                          </p:val>
                                        </p:tav>
                                        <p:tav tm="100000">
                                          <p:val>
                                            <p:strVal val="#ppt_w"/>
                                          </p:val>
                                        </p:tav>
                                      </p:tavLst>
                                    </p:anim>
                                    <p:anim calcmode="lin" valueType="num">
                                      <p:cBhvr>
                                        <p:cTn id="56" dur="1000" fill="hold"/>
                                        <p:tgtEl>
                                          <p:spTgt spid="6"/>
                                        </p:tgtEl>
                                        <p:attrNameLst>
                                          <p:attrName>ppt_h</p:attrName>
                                        </p:attrNameLst>
                                      </p:cBhvr>
                                      <p:tavLst>
                                        <p:tav tm="0">
                                          <p:val>
                                            <p:fltVal val="0"/>
                                          </p:val>
                                        </p:tav>
                                        <p:tav tm="100000">
                                          <p:val>
                                            <p:strVal val="#ppt_h"/>
                                          </p:val>
                                        </p:tav>
                                      </p:tavLst>
                                    </p:anim>
                                    <p:anim calcmode="lin" valueType="num">
                                      <p:cBhvr>
                                        <p:cTn id="57" dur="1000" fill="hold"/>
                                        <p:tgtEl>
                                          <p:spTgt spid="6"/>
                                        </p:tgtEl>
                                        <p:attrNameLst>
                                          <p:attrName>style.rotation</p:attrName>
                                        </p:attrNameLst>
                                      </p:cBhvr>
                                      <p:tavLst>
                                        <p:tav tm="0">
                                          <p:val>
                                            <p:fltVal val="360"/>
                                          </p:val>
                                        </p:tav>
                                        <p:tav tm="100000">
                                          <p:val>
                                            <p:fltVal val="0"/>
                                          </p:val>
                                        </p:tav>
                                      </p:tavLst>
                                    </p:anim>
                                    <p:animEffect transition="in" filter="fade">
                                      <p:cBhvr>
                                        <p:cTn id="58" dur="1000"/>
                                        <p:tgtEl>
                                          <p:spTgt spid="6"/>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1000" fill="hold"/>
                                        <p:tgtEl>
                                          <p:spTgt spid="7"/>
                                        </p:tgtEl>
                                        <p:attrNameLst>
                                          <p:attrName>ppt_w</p:attrName>
                                        </p:attrNameLst>
                                      </p:cBhvr>
                                      <p:tavLst>
                                        <p:tav tm="0">
                                          <p:val>
                                            <p:fltVal val="0"/>
                                          </p:val>
                                        </p:tav>
                                        <p:tav tm="100000">
                                          <p:val>
                                            <p:strVal val="#ppt_w"/>
                                          </p:val>
                                        </p:tav>
                                      </p:tavLst>
                                    </p:anim>
                                    <p:anim calcmode="lin" valueType="num">
                                      <p:cBhvr>
                                        <p:cTn id="62" dur="1000" fill="hold"/>
                                        <p:tgtEl>
                                          <p:spTgt spid="7"/>
                                        </p:tgtEl>
                                        <p:attrNameLst>
                                          <p:attrName>ppt_h</p:attrName>
                                        </p:attrNameLst>
                                      </p:cBhvr>
                                      <p:tavLst>
                                        <p:tav tm="0">
                                          <p:val>
                                            <p:fltVal val="0"/>
                                          </p:val>
                                        </p:tav>
                                        <p:tav tm="100000">
                                          <p:val>
                                            <p:strVal val="#ppt_h"/>
                                          </p:val>
                                        </p:tav>
                                      </p:tavLst>
                                    </p:anim>
                                    <p:anim calcmode="lin" valueType="num">
                                      <p:cBhvr>
                                        <p:cTn id="63" dur="1000" fill="hold"/>
                                        <p:tgtEl>
                                          <p:spTgt spid="7"/>
                                        </p:tgtEl>
                                        <p:attrNameLst>
                                          <p:attrName>style.rotation</p:attrName>
                                        </p:attrNameLst>
                                      </p:cBhvr>
                                      <p:tavLst>
                                        <p:tav tm="0">
                                          <p:val>
                                            <p:fltVal val="360"/>
                                          </p:val>
                                        </p:tav>
                                        <p:tav tm="100000">
                                          <p:val>
                                            <p:fltVal val="0"/>
                                          </p:val>
                                        </p:tav>
                                      </p:tavLst>
                                    </p:anim>
                                    <p:animEffect transition="in" filter="fade">
                                      <p:cBhvr>
                                        <p:cTn id="64" dur="1000"/>
                                        <p:tgtEl>
                                          <p:spTgt spid="7"/>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p:cTn id="67" dur="1000" fill="hold"/>
                                        <p:tgtEl>
                                          <p:spTgt spid="8"/>
                                        </p:tgtEl>
                                        <p:attrNameLst>
                                          <p:attrName>ppt_w</p:attrName>
                                        </p:attrNameLst>
                                      </p:cBhvr>
                                      <p:tavLst>
                                        <p:tav tm="0">
                                          <p:val>
                                            <p:fltVal val="0"/>
                                          </p:val>
                                        </p:tav>
                                        <p:tav tm="100000">
                                          <p:val>
                                            <p:strVal val="#ppt_w"/>
                                          </p:val>
                                        </p:tav>
                                      </p:tavLst>
                                    </p:anim>
                                    <p:anim calcmode="lin" valueType="num">
                                      <p:cBhvr>
                                        <p:cTn id="68" dur="1000" fill="hold"/>
                                        <p:tgtEl>
                                          <p:spTgt spid="8"/>
                                        </p:tgtEl>
                                        <p:attrNameLst>
                                          <p:attrName>ppt_h</p:attrName>
                                        </p:attrNameLst>
                                      </p:cBhvr>
                                      <p:tavLst>
                                        <p:tav tm="0">
                                          <p:val>
                                            <p:fltVal val="0"/>
                                          </p:val>
                                        </p:tav>
                                        <p:tav tm="100000">
                                          <p:val>
                                            <p:strVal val="#ppt_h"/>
                                          </p:val>
                                        </p:tav>
                                      </p:tavLst>
                                    </p:anim>
                                    <p:anim calcmode="lin" valueType="num">
                                      <p:cBhvr>
                                        <p:cTn id="69" dur="1000" fill="hold"/>
                                        <p:tgtEl>
                                          <p:spTgt spid="8"/>
                                        </p:tgtEl>
                                        <p:attrNameLst>
                                          <p:attrName>style.rotation</p:attrName>
                                        </p:attrNameLst>
                                      </p:cBhvr>
                                      <p:tavLst>
                                        <p:tav tm="0">
                                          <p:val>
                                            <p:fltVal val="360"/>
                                          </p:val>
                                        </p:tav>
                                        <p:tav tm="100000">
                                          <p:val>
                                            <p:fltVal val="0"/>
                                          </p:val>
                                        </p:tav>
                                      </p:tavLst>
                                    </p:anim>
                                    <p:animEffect transition="in" filter="fade">
                                      <p:cBhvr>
                                        <p:cTn id="7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311" grpId="0" animBg="1"/>
      <p:bldP spid="306317" grpId="0" animBg="1"/>
      <p:bldP spid="306318" grpId="0" animBg="1"/>
      <p:bldP spid="306319" grpId="0" animBg="1"/>
      <p:bldP spid="306320" grpId="0" animBg="1"/>
      <p:bldP spid="306321" grpId="0" animBg="1"/>
      <p:bldP spid="30632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
          <p:cNvSpPr>
            <a:spLocks/>
          </p:cNvSpPr>
          <p:nvPr/>
        </p:nvSpPr>
        <p:spPr bwMode="auto">
          <a:xfrm>
            <a:off x="36513" y="928688"/>
            <a:ext cx="6607175" cy="5143500"/>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flip="none" rotWithShape="1">
            <a:gsLst>
              <a:gs pos="0">
                <a:srgbClr val="9A0000"/>
              </a:gs>
              <a:gs pos="14000">
                <a:srgbClr val="FF0000"/>
              </a:gs>
              <a:gs pos="100000">
                <a:schemeClr val="bg1"/>
              </a:gs>
            </a:gsLst>
            <a:lin ang="10800000" scaled="1"/>
            <a:tileRect/>
          </a:gradFill>
          <a:ln w="9525">
            <a:noFill/>
            <a:round/>
            <a:headEnd/>
            <a:tailEnd/>
          </a:ln>
        </p:spPr>
        <p:txBody>
          <a:bodyPr wrap="none" lIns="79205" tIns="39603" rIns="79205" bIns="39603" anchor="ctr"/>
          <a:lstStyle/>
          <a:p>
            <a:pPr algn="ctr">
              <a:defRPr/>
            </a:pPr>
            <a:endParaRPr lang="zh-CN" altLang="en-US" sz="1600" b="1" kern="0">
              <a:solidFill>
                <a:srgbClr val="000000"/>
              </a:solidFill>
              <a:latin typeface="微软雅黑" panose="020B0503020204020204" pitchFamily="34" charset="-122"/>
              <a:ea typeface="微软雅黑" panose="020B0503020204020204" pitchFamily="34" charset="-122"/>
            </a:endParaRPr>
          </a:p>
        </p:txBody>
      </p:sp>
      <p:sp>
        <p:nvSpPr>
          <p:cNvPr id="5" name="圆角矩形 4"/>
          <p:cNvSpPr/>
          <p:nvPr/>
        </p:nvSpPr>
        <p:spPr>
          <a:xfrm>
            <a:off x="1839913" y="4265613"/>
            <a:ext cx="2413000" cy="406400"/>
          </a:xfrm>
          <a:prstGeom prst="roundRect">
            <a:avLst/>
          </a:prstGeom>
          <a:solidFill>
            <a:srgbClr val="FD353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anchor="ctr"/>
          <a:lstStyle/>
          <a:p>
            <a:pPr algn="ctr">
              <a:defRPr/>
            </a:pPr>
            <a:r>
              <a:rPr lang="en-US" altLang="zh-CN" sz="1600" dirty="0">
                <a:latin typeface="微软雅黑" panose="020B0503020204020204" pitchFamily="34" charset="-122"/>
                <a:ea typeface="微软雅黑" panose="020B0503020204020204" pitchFamily="34" charset="-122"/>
              </a:rPr>
              <a:t>2005</a:t>
            </a:r>
            <a:r>
              <a:rPr lang="zh-CN" altLang="en-US" sz="1600" dirty="0">
                <a:latin typeface="微软雅黑" panose="020B0503020204020204" pitchFamily="34" charset="-122"/>
                <a:ea typeface="微软雅黑" panose="020B0503020204020204" pitchFamily="34" charset="-122"/>
              </a:rPr>
              <a:t>年</a:t>
            </a:r>
          </a:p>
        </p:txBody>
      </p:sp>
      <p:sp>
        <p:nvSpPr>
          <p:cNvPr id="6" name="圆角矩形 5"/>
          <p:cNvSpPr/>
          <p:nvPr/>
        </p:nvSpPr>
        <p:spPr>
          <a:xfrm>
            <a:off x="2619375" y="3457575"/>
            <a:ext cx="2411413" cy="406400"/>
          </a:xfrm>
          <a:prstGeom prst="roundRect">
            <a:avLst/>
          </a:prstGeom>
          <a:solidFill>
            <a:srgbClr val="F2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anchor="ctr"/>
          <a:lstStyle/>
          <a:p>
            <a:pPr algn="ctr">
              <a:defRPr/>
            </a:pPr>
            <a:r>
              <a:rPr lang="en-US" altLang="zh-CN" sz="1600" dirty="0">
                <a:latin typeface="微软雅黑" panose="020B0503020204020204" pitchFamily="34" charset="-122"/>
                <a:ea typeface="微软雅黑" panose="020B0503020204020204" pitchFamily="34" charset="-122"/>
              </a:rPr>
              <a:t>2010</a:t>
            </a:r>
            <a:r>
              <a:rPr lang="zh-CN" altLang="en-US" sz="1600" dirty="0">
                <a:latin typeface="微软雅黑" panose="020B0503020204020204" pitchFamily="34" charset="-122"/>
                <a:ea typeface="微软雅黑" panose="020B0503020204020204" pitchFamily="34" charset="-122"/>
              </a:rPr>
              <a:t>年</a:t>
            </a:r>
          </a:p>
        </p:txBody>
      </p:sp>
      <p:sp>
        <p:nvSpPr>
          <p:cNvPr id="7" name="圆角矩形 6"/>
          <p:cNvSpPr/>
          <p:nvPr/>
        </p:nvSpPr>
        <p:spPr>
          <a:xfrm>
            <a:off x="3327400" y="2649538"/>
            <a:ext cx="2411413" cy="406400"/>
          </a:xfrm>
          <a:prstGeom prst="roundRect">
            <a:avLst/>
          </a:prstGeom>
          <a:solidFill>
            <a:srgbClr val="CC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anchor="ctr"/>
          <a:lstStyle/>
          <a:p>
            <a:pPr algn="ctr">
              <a:defRPr/>
            </a:pPr>
            <a:r>
              <a:rPr lang="en-US" altLang="zh-CN" sz="1600" dirty="0">
                <a:latin typeface="微软雅黑" panose="020B0503020204020204" pitchFamily="34" charset="-122"/>
                <a:ea typeface="微软雅黑" panose="020B0503020204020204" pitchFamily="34" charset="-122"/>
              </a:rPr>
              <a:t>2015</a:t>
            </a:r>
            <a:r>
              <a:rPr lang="zh-CN" altLang="en-US" sz="1600" dirty="0">
                <a:latin typeface="微软雅黑" panose="020B0503020204020204" pitchFamily="34" charset="-122"/>
                <a:ea typeface="微软雅黑" panose="020B0503020204020204" pitchFamily="34" charset="-122"/>
              </a:rPr>
              <a:t>年</a:t>
            </a:r>
          </a:p>
        </p:txBody>
      </p:sp>
      <p:sp>
        <p:nvSpPr>
          <p:cNvPr id="8" name="圆角矩形 7"/>
          <p:cNvSpPr/>
          <p:nvPr/>
        </p:nvSpPr>
        <p:spPr>
          <a:xfrm>
            <a:off x="4246563" y="1841500"/>
            <a:ext cx="2413000" cy="406400"/>
          </a:xfrm>
          <a:prstGeom prst="roundRect">
            <a:avLst/>
          </a:prstGeom>
          <a:solidFill>
            <a:srgbClr val="A4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anchor="ctr"/>
          <a:lstStyle/>
          <a:p>
            <a:pPr algn="ctr">
              <a:defRPr/>
            </a:pPr>
            <a:r>
              <a:rPr lang="en-US" altLang="zh-CN" sz="1600" dirty="0">
                <a:latin typeface="微软雅黑" panose="020B0503020204020204" pitchFamily="34" charset="-122"/>
                <a:ea typeface="微软雅黑" panose="020B0503020204020204" pitchFamily="34" charset="-122"/>
              </a:rPr>
              <a:t>2020</a:t>
            </a:r>
            <a:r>
              <a:rPr lang="zh-CN" altLang="en-US" sz="1600" dirty="0">
                <a:latin typeface="微软雅黑" panose="020B0503020204020204" pitchFamily="34" charset="-122"/>
                <a:ea typeface="微软雅黑" panose="020B0503020204020204" pitchFamily="34" charset="-122"/>
              </a:rPr>
              <a:t>年</a:t>
            </a:r>
          </a:p>
        </p:txBody>
      </p:sp>
      <p:sp>
        <p:nvSpPr>
          <p:cNvPr id="9" name="圆角矩形 8"/>
          <p:cNvSpPr/>
          <p:nvPr/>
        </p:nvSpPr>
        <p:spPr>
          <a:xfrm>
            <a:off x="1104900" y="5073650"/>
            <a:ext cx="2413000" cy="406400"/>
          </a:xfrm>
          <a:prstGeom prst="roundRect">
            <a:avLst/>
          </a:prstGeom>
          <a:solidFill>
            <a:srgbClr val="FF8F8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9205" tIns="39603" rIns="79205" bIns="39603" anchor="ctr"/>
          <a:lstStyle/>
          <a:p>
            <a:pPr algn="ctr">
              <a:defRPr/>
            </a:pPr>
            <a:r>
              <a:rPr lang="en-US" altLang="zh-CN" sz="1600" dirty="0">
                <a:latin typeface="微软雅黑" panose="020B0503020204020204" pitchFamily="34" charset="-122"/>
                <a:ea typeface="微软雅黑" panose="020B0503020204020204" pitchFamily="34" charset="-122"/>
              </a:rPr>
              <a:t>2000</a:t>
            </a:r>
            <a:r>
              <a:rPr lang="zh-CN" altLang="en-US" sz="1600" dirty="0">
                <a:latin typeface="微软雅黑" panose="020B0503020204020204" pitchFamily="34" charset="-122"/>
                <a:ea typeface="微软雅黑" panose="020B0503020204020204" pitchFamily="34" charset="-122"/>
              </a:rPr>
              <a:t>年</a:t>
            </a:r>
          </a:p>
        </p:txBody>
      </p:sp>
      <p:sp>
        <p:nvSpPr>
          <p:cNvPr id="10" name="矩形 9"/>
          <p:cNvSpPr/>
          <p:nvPr/>
        </p:nvSpPr>
        <p:spPr>
          <a:xfrm>
            <a:off x="4119563" y="5143500"/>
            <a:ext cx="2393950" cy="357188"/>
          </a:xfrm>
          <a:prstGeom prst="rect">
            <a:avLst/>
          </a:prstGeom>
          <a:ln>
            <a:solidFill>
              <a:schemeClr val="tx2"/>
            </a:solidFill>
            <a:prstDash val="dash"/>
          </a:ln>
        </p:spPr>
        <p:txBody>
          <a:bodyPr lIns="79205" tIns="39603" rIns="79205" bIns="39603">
            <a:spAutoFit/>
          </a:bodyPr>
          <a:lstStyle/>
          <a:p>
            <a:pPr algn="ctr">
              <a:defRPr/>
            </a:pPr>
            <a:r>
              <a:rPr lang="en-US" altLang="zh-CN" b="1" dirty="0">
                <a:solidFill>
                  <a:schemeClr val="accent4">
                    <a:lumMod val="50000"/>
                  </a:schemeClr>
                </a:solidFill>
                <a:latin typeface="微软雅黑" panose="020B0503020204020204" pitchFamily="34" charset="-122"/>
                <a:ea typeface="微软雅黑" panose="020B0503020204020204" pitchFamily="34" charset="-122"/>
              </a:rPr>
              <a:t>100</a:t>
            </a:r>
            <a:r>
              <a:rPr lang="zh-CN" altLang="en-US" b="1" dirty="0">
                <a:solidFill>
                  <a:schemeClr val="accent4">
                    <a:lumMod val="50000"/>
                  </a:schemeClr>
                </a:solidFill>
                <a:latin typeface="微软雅黑" panose="020B0503020204020204" pitchFamily="34" charset="-122"/>
                <a:ea typeface="微软雅黑" panose="020B0503020204020204" pitchFamily="34" charset="-122"/>
              </a:rPr>
              <a:t>亿市场规模</a:t>
            </a:r>
          </a:p>
        </p:txBody>
      </p:sp>
      <p:sp>
        <p:nvSpPr>
          <p:cNvPr id="11" name="矩形 10"/>
          <p:cNvSpPr/>
          <p:nvPr/>
        </p:nvSpPr>
        <p:spPr>
          <a:xfrm>
            <a:off x="4718050" y="4286250"/>
            <a:ext cx="2393950" cy="357188"/>
          </a:xfrm>
          <a:prstGeom prst="rect">
            <a:avLst/>
          </a:prstGeom>
          <a:ln>
            <a:solidFill>
              <a:schemeClr val="tx2"/>
            </a:solidFill>
            <a:prstDash val="dash"/>
          </a:ln>
        </p:spPr>
        <p:txBody>
          <a:bodyPr lIns="79205" tIns="39603" rIns="79205" bIns="39603">
            <a:spAutoFit/>
          </a:bodyPr>
          <a:lstStyle/>
          <a:p>
            <a:pPr algn="ctr">
              <a:defRPr/>
            </a:pPr>
            <a:r>
              <a:rPr lang="en-US" altLang="zh-CN" b="1" dirty="0">
                <a:solidFill>
                  <a:schemeClr val="accent4">
                    <a:lumMod val="50000"/>
                  </a:schemeClr>
                </a:solidFill>
                <a:latin typeface="微软雅黑" panose="020B0503020204020204" pitchFamily="34" charset="-122"/>
                <a:ea typeface="微软雅黑" panose="020B0503020204020204" pitchFamily="34" charset="-122"/>
              </a:rPr>
              <a:t>500</a:t>
            </a:r>
            <a:r>
              <a:rPr lang="zh-CN" altLang="en-US" b="1" dirty="0">
                <a:solidFill>
                  <a:schemeClr val="accent4">
                    <a:lumMod val="50000"/>
                  </a:schemeClr>
                </a:solidFill>
                <a:latin typeface="微软雅黑" panose="020B0503020204020204" pitchFamily="34" charset="-122"/>
                <a:ea typeface="微软雅黑" panose="020B0503020204020204" pitchFamily="34" charset="-122"/>
              </a:rPr>
              <a:t>亿市场规模</a:t>
            </a:r>
          </a:p>
        </p:txBody>
      </p:sp>
      <p:sp>
        <p:nvSpPr>
          <p:cNvPr id="12" name="矩形 11"/>
          <p:cNvSpPr/>
          <p:nvPr/>
        </p:nvSpPr>
        <p:spPr>
          <a:xfrm>
            <a:off x="5299075" y="3500438"/>
            <a:ext cx="2393950" cy="357187"/>
          </a:xfrm>
          <a:prstGeom prst="rect">
            <a:avLst/>
          </a:prstGeom>
          <a:ln>
            <a:solidFill>
              <a:schemeClr val="tx2"/>
            </a:solidFill>
            <a:prstDash val="dash"/>
          </a:ln>
        </p:spPr>
        <p:txBody>
          <a:bodyPr lIns="79205" tIns="39603" rIns="79205" bIns="39603">
            <a:spAutoFit/>
          </a:bodyPr>
          <a:lstStyle/>
          <a:p>
            <a:pPr algn="ctr">
              <a:defRPr/>
            </a:pPr>
            <a:r>
              <a:rPr lang="en-US" altLang="zh-CN" b="1" dirty="0">
                <a:solidFill>
                  <a:schemeClr val="accent4">
                    <a:lumMod val="50000"/>
                  </a:schemeClr>
                </a:solidFill>
                <a:latin typeface="微软雅黑" panose="020B0503020204020204" pitchFamily="34" charset="-122"/>
                <a:ea typeface="微软雅黑" panose="020B0503020204020204" pitchFamily="34" charset="-122"/>
              </a:rPr>
              <a:t>5000</a:t>
            </a:r>
            <a:r>
              <a:rPr lang="zh-CN" altLang="en-US" b="1" dirty="0">
                <a:solidFill>
                  <a:schemeClr val="accent4">
                    <a:lumMod val="50000"/>
                  </a:schemeClr>
                </a:solidFill>
                <a:latin typeface="微软雅黑" panose="020B0503020204020204" pitchFamily="34" charset="-122"/>
                <a:ea typeface="微软雅黑" panose="020B0503020204020204" pitchFamily="34" charset="-122"/>
              </a:rPr>
              <a:t>亿市场规模</a:t>
            </a:r>
          </a:p>
        </p:txBody>
      </p:sp>
      <p:sp>
        <p:nvSpPr>
          <p:cNvPr id="13" name="矩形 12"/>
          <p:cNvSpPr/>
          <p:nvPr/>
        </p:nvSpPr>
        <p:spPr>
          <a:xfrm>
            <a:off x="5842000" y="2643188"/>
            <a:ext cx="2944813" cy="387350"/>
          </a:xfrm>
          <a:prstGeom prst="rect">
            <a:avLst/>
          </a:prstGeom>
          <a:ln>
            <a:solidFill>
              <a:schemeClr val="tx2"/>
            </a:solidFill>
            <a:prstDash val="dash"/>
          </a:ln>
        </p:spPr>
        <p:txBody>
          <a:bodyPr lIns="79205" tIns="39603" rIns="79205" bIns="39603">
            <a:spAutoFit/>
          </a:bodyPr>
          <a:lstStyle/>
          <a:p>
            <a:pPr algn="ctr">
              <a:defRPr/>
            </a:pPr>
            <a:r>
              <a:rPr lang="en-US" altLang="zh-CN" sz="2000" b="1" dirty="0">
                <a:solidFill>
                  <a:schemeClr val="accent4">
                    <a:lumMod val="50000"/>
                  </a:schemeClr>
                </a:solidFill>
                <a:latin typeface="微软雅黑" panose="020B0503020204020204" pitchFamily="34" charset="-122"/>
                <a:ea typeface="微软雅黑" panose="020B0503020204020204" pitchFamily="34" charset="-122"/>
              </a:rPr>
              <a:t>1</a:t>
            </a:r>
            <a:r>
              <a:rPr lang="zh-CN" altLang="en-US" sz="2000" b="1" dirty="0">
                <a:solidFill>
                  <a:schemeClr val="accent4">
                    <a:lumMod val="50000"/>
                  </a:schemeClr>
                </a:solidFill>
                <a:latin typeface="微软雅黑" panose="020B0503020204020204" pitchFamily="34" charset="-122"/>
                <a:ea typeface="微软雅黑" panose="020B0503020204020204" pitchFamily="34" charset="-122"/>
              </a:rPr>
              <a:t>万亿市场规模</a:t>
            </a:r>
          </a:p>
        </p:txBody>
      </p:sp>
      <p:sp>
        <p:nvSpPr>
          <p:cNvPr id="14" name="矩形 13"/>
          <p:cNvSpPr/>
          <p:nvPr/>
        </p:nvSpPr>
        <p:spPr>
          <a:xfrm>
            <a:off x="6715125" y="1857375"/>
            <a:ext cx="2214563" cy="387350"/>
          </a:xfrm>
          <a:prstGeom prst="rect">
            <a:avLst/>
          </a:prstGeom>
          <a:ln>
            <a:solidFill>
              <a:schemeClr val="tx2"/>
            </a:solidFill>
            <a:prstDash val="dash"/>
          </a:ln>
        </p:spPr>
        <p:txBody>
          <a:bodyPr lIns="79205" tIns="39603" rIns="79205" bIns="39603">
            <a:spAutoFit/>
          </a:bodyPr>
          <a:lstStyle/>
          <a:p>
            <a:pPr algn="ctr">
              <a:defRPr/>
            </a:pPr>
            <a:r>
              <a:rPr lang="en-US" altLang="zh-CN" sz="2000" b="1" dirty="0">
                <a:solidFill>
                  <a:schemeClr val="accent4">
                    <a:lumMod val="50000"/>
                  </a:schemeClr>
                </a:solidFill>
                <a:latin typeface="微软雅黑" panose="020B0503020204020204" pitchFamily="34" charset="-122"/>
                <a:ea typeface="微软雅黑" panose="020B0503020204020204" pitchFamily="34" charset="-122"/>
              </a:rPr>
              <a:t>10</a:t>
            </a:r>
            <a:r>
              <a:rPr lang="zh-CN" altLang="en-US" sz="2000" b="1" dirty="0">
                <a:solidFill>
                  <a:schemeClr val="accent4">
                    <a:lumMod val="50000"/>
                  </a:schemeClr>
                </a:solidFill>
                <a:latin typeface="微软雅黑" panose="020B0503020204020204" pitchFamily="34" charset="-122"/>
                <a:ea typeface="微软雅黑" panose="020B0503020204020204" pitchFamily="34" charset="-122"/>
              </a:rPr>
              <a:t>万亿市场规模</a:t>
            </a:r>
          </a:p>
        </p:txBody>
      </p:sp>
      <p:sp>
        <p:nvSpPr>
          <p:cNvPr id="15" name="矩形 14"/>
          <p:cNvSpPr/>
          <p:nvPr/>
        </p:nvSpPr>
        <p:spPr>
          <a:xfrm>
            <a:off x="71438" y="71438"/>
            <a:ext cx="4143372" cy="100010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4000" b="1" dirty="0" smtClean="0"/>
              <a:t>行业发展速度</a:t>
            </a:r>
            <a:endParaRPr lang="zh-CN" altLang="en-US" sz="4000" b="1"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par>
                                <p:cTn id="9" presetID="7"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7"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ppt_x"/>
                                          </p:val>
                                        </p:tav>
                                        <p:tav tm="100000">
                                          <p:val>
                                            <p:strVal val="#ppt_x"/>
                                          </p:val>
                                        </p:tav>
                                      </p:tavLst>
                                    </p:anim>
                                    <p:anim calcmode="lin" valueType="num">
                                      <p:cBhvr additive="base">
                                        <p:cTn id="17" dur="1000" fill="hold"/>
                                        <p:tgtEl>
                                          <p:spTgt spid="5"/>
                                        </p:tgtEl>
                                        <p:attrNameLst>
                                          <p:attrName>ppt_y</p:attrName>
                                        </p:attrNameLst>
                                      </p:cBhvr>
                                      <p:tavLst>
                                        <p:tav tm="0">
                                          <p:val>
                                            <p:strVal val="1+#ppt_h/2"/>
                                          </p:val>
                                        </p:tav>
                                        <p:tav tm="100000">
                                          <p:val>
                                            <p:strVal val="#ppt_y"/>
                                          </p:val>
                                        </p:tav>
                                      </p:tavLst>
                                    </p:anim>
                                  </p:childTnLst>
                                </p:cTn>
                              </p:par>
                              <p:par>
                                <p:cTn id="18" presetID="7"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1000" fill="hold"/>
                                        <p:tgtEl>
                                          <p:spTgt spid="11"/>
                                        </p:tgtEl>
                                        <p:attrNameLst>
                                          <p:attrName>ppt_x</p:attrName>
                                        </p:attrNameLst>
                                      </p:cBhvr>
                                      <p:tavLst>
                                        <p:tav tm="0">
                                          <p:val>
                                            <p:strVal val="#ppt_x"/>
                                          </p:val>
                                        </p:tav>
                                        <p:tav tm="100000">
                                          <p:val>
                                            <p:strVal val="#ppt_x"/>
                                          </p:val>
                                        </p:tav>
                                      </p:tavLst>
                                    </p:anim>
                                    <p:anim calcmode="lin" valueType="num">
                                      <p:cBhvr additive="base">
                                        <p:cTn id="21" dur="100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1000" fill="hold"/>
                                        <p:tgtEl>
                                          <p:spTgt spid="6"/>
                                        </p:tgtEl>
                                        <p:attrNameLst>
                                          <p:attrName>ppt_x</p:attrName>
                                        </p:attrNameLst>
                                      </p:cBhvr>
                                      <p:tavLst>
                                        <p:tav tm="0">
                                          <p:val>
                                            <p:strVal val="#ppt_x"/>
                                          </p:val>
                                        </p:tav>
                                        <p:tav tm="100000">
                                          <p:val>
                                            <p:strVal val="#ppt_x"/>
                                          </p:val>
                                        </p:tav>
                                      </p:tavLst>
                                    </p:anim>
                                    <p:anim calcmode="lin" valueType="num">
                                      <p:cBhvr additive="base">
                                        <p:cTn id="26" dur="10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1000" fill="hold"/>
                                        <p:tgtEl>
                                          <p:spTgt spid="12"/>
                                        </p:tgtEl>
                                        <p:attrNameLst>
                                          <p:attrName>ppt_x</p:attrName>
                                        </p:attrNameLst>
                                      </p:cBhvr>
                                      <p:tavLst>
                                        <p:tav tm="0">
                                          <p:val>
                                            <p:strVal val="#ppt_x"/>
                                          </p:val>
                                        </p:tav>
                                        <p:tav tm="100000">
                                          <p:val>
                                            <p:strVal val="#ppt_x"/>
                                          </p:val>
                                        </p:tav>
                                      </p:tavLst>
                                    </p:anim>
                                    <p:anim calcmode="lin" valueType="num">
                                      <p:cBhvr additive="base">
                                        <p:cTn id="30" dur="1000" fill="hold"/>
                                        <p:tgtEl>
                                          <p:spTgt spid="12"/>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fill="hold"/>
                                        <p:tgtEl>
                                          <p:spTgt spid="7"/>
                                        </p:tgtEl>
                                        <p:attrNameLst>
                                          <p:attrName>ppt_x</p:attrName>
                                        </p:attrNameLst>
                                      </p:cBhvr>
                                      <p:tavLst>
                                        <p:tav tm="0">
                                          <p:val>
                                            <p:strVal val="#ppt_x"/>
                                          </p:val>
                                        </p:tav>
                                        <p:tav tm="100000">
                                          <p:val>
                                            <p:strVal val="#ppt_x"/>
                                          </p:val>
                                        </p:tav>
                                      </p:tavLst>
                                    </p:anim>
                                    <p:anim calcmode="lin" valueType="num">
                                      <p:cBhvr additive="base">
                                        <p:cTn id="35" dur="1000" fill="hold"/>
                                        <p:tgtEl>
                                          <p:spTgt spid="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000" fill="hold"/>
                                        <p:tgtEl>
                                          <p:spTgt spid="13"/>
                                        </p:tgtEl>
                                        <p:attrNameLst>
                                          <p:attrName>ppt_x</p:attrName>
                                        </p:attrNameLst>
                                      </p:cBhvr>
                                      <p:tavLst>
                                        <p:tav tm="0">
                                          <p:val>
                                            <p:strVal val="#ppt_x"/>
                                          </p:val>
                                        </p:tav>
                                        <p:tav tm="100000">
                                          <p:val>
                                            <p:strVal val="#ppt_x"/>
                                          </p:val>
                                        </p:tav>
                                      </p:tavLst>
                                    </p:anim>
                                    <p:anim calcmode="lin" valueType="num">
                                      <p:cBhvr additive="base">
                                        <p:cTn id="39" dur="10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1000" fill="hold"/>
                                        <p:tgtEl>
                                          <p:spTgt spid="8"/>
                                        </p:tgtEl>
                                        <p:attrNameLst>
                                          <p:attrName>ppt_x</p:attrName>
                                        </p:attrNameLst>
                                      </p:cBhvr>
                                      <p:tavLst>
                                        <p:tav tm="0">
                                          <p:val>
                                            <p:strVal val="#ppt_x"/>
                                          </p:val>
                                        </p:tav>
                                        <p:tav tm="100000">
                                          <p:val>
                                            <p:strVal val="#ppt_x"/>
                                          </p:val>
                                        </p:tav>
                                      </p:tavLst>
                                    </p:anim>
                                    <p:anim calcmode="lin" valueType="num">
                                      <p:cBhvr additive="base">
                                        <p:cTn id="44" dur="10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000" fill="hold"/>
                                        <p:tgtEl>
                                          <p:spTgt spid="14"/>
                                        </p:tgtEl>
                                        <p:attrNameLst>
                                          <p:attrName>ppt_x</p:attrName>
                                        </p:attrNameLst>
                                      </p:cBhvr>
                                      <p:tavLst>
                                        <p:tav tm="0">
                                          <p:val>
                                            <p:strVal val="#ppt_x"/>
                                          </p:val>
                                        </p:tav>
                                        <p:tav tm="100000">
                                          <p:val>
                                            <p:strVal val="#ppt_x"/>
                                          </p:val>
                                        </p:tav>
                                      </p:tavLst>
                                    </p:anim>
                                    <p:anim calcmode="lin" valueType="num">
                                      <p:cBhvr additive="base">
                                        <p:cTn id="48"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3"/>
          <p:cNvGrpSpPr>
            <a:grpSpLocks/>
          </p:cNvGrpSpPr>
          <p:nvPr/>
        </p:nvGrpSpPr>
        <p:grpSpPr bwMode="auto">
          <a:xfrm>
            <a:off x="428625" y="2571750"/>
            <a:ext cx="8501063" cy="1714500"/>
            <a:chOff x="428596" y="2571744"/>
            <a:chExt cx="8501091" cy="1714507"/>
          </a:xfrm>
        </p:grpSpPr>
        <p:sp>
          <p:nvSpPr>
            <p:cNvPr id="22" name="AutoShape 3"/>
            <p:cNvSpPr>
              <a:spLocks noChangeArrowheads="1"/>
            </p:cNvSpPr>
            <p:nvPr/>
          </p:nvSpPr>
          <p:spPr bwMode="auto">
            <a:xfrm rot="5400000">
              <a:off x="7500932" y="2857496"/>
              <a:ext cx="1714507" cy="1143004"/>
            </a:xfrm>
            <a:prstGeom prst="triangle">
              <a:avLst>
                <a:gd name="adj" fmla="val 48997"/>
              </a:avLst>
            </a:prstGeom>
            <a:solidFill>
              <a:srgbClr val="FF0000"/>
            </a:solidFill>
            <a:ln>
              <a:noFill/>
            </a:ln>
            <a:effectLst/>
            <a:extLst/>
          </p:spPr>
          <p:txBody>
            <a:bodyPr wrap="none" anchor="ctr">
              <a:flatTx/>
            </a:bodyPr>
            <a:lstStyle/>
            <a:p>
              <a:pPr>
                <a:defRPr/>
              </a:pPr>
              <a:endParaRPr lang="zh-CN" altLang="en-US">
                <a:solidFill>
                  <a:schemeClr val="accent4">
                    <a:lumMod val="50000"/>
                  </a:schemeClr>
                </a:solidFill>
                <a:latin typeface="Arial" pitchFamily="34" charset="0"/>
              </a:endParaRPr>
            </a:p>
          </p:txBody>
        </p:sp>
        <p:sp>
          <p:nvSpPr>
            <p:cNvPr id="23" name="Rectangle 4"/>
            <p:cNvSpPr>
              <a:spLocks noChangeArrowheads="1"/>
            </p:cNvSpPr>
            <p:nvPr/>
          </p:nvSpPr>
          <p:spPr bwMode="auto">
            <a:xfrm>
              <a:off x="428596" y="2884252"/>
              <a:ext cx="7572429" cy="1089491"/>
            </a:xfrm>
            <a:prstGeom prst="rect">
              <a:avLst/>
            </a:prstGeom>
            <a:gradFill rotWithShape="1">
              <a:gsLst>
                <a:gs pos="1000">
                  <a:schemeClr val="bg1">
                    <a:alpha val="99000"/>
                  </a:schemeClr>
                </a:gs>
                <a:gs pos="77000">
                  <a:srgbClr val="FF0000"/>
                </a:gs>
              </a:gsLst>
              <a:lin ang="0" scaled="1"/>
            </a:gradFill>
            <a:ln>
              <a:noFill/>
            </a:ln>
            <a:effectLst/>
            <a:extLst/>
          </p:spPr>
          <p:txBody>
            <a:bodyPr wrap="none" anchor="ctr"/>
            <a:lstStyle/>
            <a:p>
              <a:pPr>
                <a:defRPr/>
              </a:pPr>
              <a:endParaRPr lang="zh-CN" altLang="en-US">
                <a:solidFill>
                  <a:schemeClr val="accent4">
                    <a:lumMod val="50000"/>
                  </a:schemeClr>
                </a:solidFill>
                <a:latin typeface="Arial" pitchFamily="34" charset="0"/>
              </a:endParaRPr>
            </a:p>
          </p:txBody>
        </p:sp>
      </p:grpSp>
      <p:sp>
        <p:nvSpPr>
          <p:cNvPr id="4" name="WordArt 7"/>
          <p:cNvSpPr>
            <a:spLocks noChangeArrowheads="1" noChangeShapeType="1" noTextEdit="1"/>
          </p:cNvSpPr>
          <p:nvPr/>
        </p:nvSpPr>
        <p:spPr bwMode="auto">
          <a:xfrm>
            <a:off x="500063" y="3352800"/>
            <a:ext cx="798512" cy="219075"/>
          </a:xfrm>
          <a:prstGeom prst="rect">
            <a:avLst/>
          </a:prstGeom>
        </p:spPr>
        <p:txBody>
          <a:bodyPr wrap="none" fromWordArt="1">
            <a:prstTxWarp prst="textPlain">
              <a:avLst>
                <a:gd name="adj" fmla="val 50000"/>
              </a:avLst>
            </a:prstTxWarp>
          </a:bodyPr>
          <a:lstStyle/>
          <a:p>
            <a:pPr algn="ctr"/>
            <a:r>
              <a:rPr lang="en-US" altLang="zh-CN" kern="10" spc="-45">
                <a:ln w="9525">
                  <a:noFill/>
                  <a:round/>
                  <a:headEnd/>
                  <a:tailEnd/>
                </a:ln>
                <a:latin typeface="Arial Black"/>
              </a:rPr>
              <a:t>2000</a:t>
            </a:r>
            <a:endParaRPr lang="zh-CN" altLang="en-US" kern="10" spc="-45">
              <a:ln w="9525">
                <a:noFill/>
                <a:round/>
                <a:headEnd/>
                <a:tailEnd/>
              </a:ln>
              <a:latin typeface="Arial Black"/>
            </a:endParaRPr>
          </a:p>
        </p:txBody>
      </p:sp>
      <p:sp>
        <p:nvSpPr>
          <p:cNvPr id="5" name="WordArt 8"/>
          <p:cNvSpPr>
            <a:spLocks noChangeArrowheads="1" noChangeShapeType="1" noTextEdit="1"/>
          </p:cNvSpPr>
          <p:nvPr/>
        </p:nvSpPr>
        <p:spPr bwMode="auto">
          <a:xfrm>
            <a:off x="1916113" y="3330575"/>
            <a:ext cx="798512" cy="219075"/>
          </a:xfrm>
          <a:prstGeom prst="rect">
            <a:avLst/>
          </a:prstGeom>
        </p:spPr>
        <p:txBody>
          <a:bodyPr wrap="none" fromWordArt="1">
            <a:prstTxWarp prst="textPlain">
              <a:avLst>
                <a:gd name="adj" fmla="val 50000"/>
              </a:avLst>
            </a:prstTxWarp>
          </a:bodyPr>
          <a:lstStyle/>
          <a:p>
            <a:pPr algn="ctr"/>
            <a:r>
              <a:rPr lang="en-US" altLang="zh-CN" kern="10" spc="-45" dirty="0">
                <a:ln w="9525">
                  <a:noFill/>
                  <a:round/>
                  <a:headEnd/>
                  <a:tailEnd/>
                </a:ln>
                <a:latin typeface="Arial Black"/>
              </a:rPr>
              <a:t>2005</a:t>
            </a:r>
            <a:endParaRPr lang="zh-CN" altLang="en-US" kern="10" spc="-45" dirty="0">
              <a:ln w="9525">
                <a:noFill/>
                <a:round/>
                <a:headEnd/>
                <a:tailEnd/>
              </a:ln>
              <a:latin typeface="Arial Black"/>
            </a:endParaRPr>
          </a:p>
        </p:txBody>
      </p:sp>
      <p:sp>
        <p:nvSpPr>
          <p:cNvPr id="6" name="WordArt 9"/>
          <p:cNvSpPr>
            <a:spLocks noChangeArrowheads="1" noChangeShapeType="1" noTextEdit="1"/>
          </p:cNvSpPr>
          <p:nvPr/>
        </p:nvSpPr>
        <p:spPr bwMode="auto">
          <a:xfrm>
            <a:off x="3429000" y="3330575"/>
            <a:ext cx="798513" cy="219075"/>
          </a:xfrm>
          <a:prstGeom prst="rect">
            <a:avLst/>
          </a:prstGeom>
        </p:spPr>
        <p:txBody>
          <a:bodyPr wrap="none" fromWordArt="1">
            <a:prstTxWarp prst="textPlain">
              <a:avLst>
                <a:gd name="adj" fmla="val 50000"/>
              </a:avLst>
            </a:prstTxWarp>
          </a:bodyPr>
          <a:lstStyle/>
          <a:p>
            <a:pPr algn="ctr"/>
            <a:r>
              <a:rPr lang="en-US" altLang="zh-CN" kern="10" spc="-45" dirty="0">
                <a:ln w="9525">
                  <a:noFill/>
                  <a:round/>
                  <a:headEnd/>
                  <a:tailEnd/>
                </a:ln>
                <a:latin typeface="Arial Black"/>
              </a:rPr>
              <a:t>2010</a:t>
            </a:r>
            <a:endParaRPr lang="zh-CN" altLang="en-US" kern="10" spc="-45" dirty="0">
              <a:ln w="9525">
                <a:noFill/>
                <a:round/>
                <a:headEnd/>
                <a:tailEnd/>
              </a:ln>
              <a:latin typeface="Arial Black"/>
            </a:endParaRPr>
          </a:p>
        </p:txBody>
      </p:sp>
      <p:sp>
        <p:nvSpPr>
          <p:cNvPr id="7" name="WordArt 10"/>
          <p:cNvSpPr>
            <a:spLocks noChangeArrowheads="1" noChangeShapeType="1" noTextEdit="1"/>
          </p:cNvSpPr>
          <p:nvPr/>
        </p:nvSpPr>
        <p:spPr bwMode="auto">
          <a:xfrm>
            <a:off x="4857750" y="3330575"/>
            <a:ext cx="798513" cy="219075"/>
          </a:xfrm>
          <a:prstGeom prst="rect">
            <a:avLst/>
          </a:prstGeom>
        </p:spPr>
        <p:txBody>
          <a:bodyPr wrap="none" fromWordArt="1">
            <a:prstTxWarp prst="textPlain">
              <a:avLst>
                <a:gd name="adj" fmla="val 50000"/>
              </a:avLst>
            </a:prstTxWarp>
          </a:bodyPr>
          <a:lstStyle/>
          <a:p>
            <a:pPr algn="ctr"/>
            <a:r>
              <a:rPr lang="en-US" altLang="zh-CN" b="1" kern="10" spc="-45" dirty="0">
                <a:ln w="9525">
                  <a:noFill/>
                  <a:round/>
                  <a:headEnd/>
                  <a:tailEnd/>
                </a:ln>
                <a:latin typeface="微软雅黑" pitchFamily="34" charset="-122"/>
                <a:ea typeface="微软雅黑" pitchFamily="34" charset="-122"/>
              </a:rPr>
              <a:t>2015</a:t>
            </a:r>
            <a:endParaRPr lang="zh-CN" altLang="en-US" b="1" kern="10" spc="-45" dirty="0">
              <a:ln w="9525">
                <a:noFill/>
                <a:round/>
                <a:headEnd/>
                <a:tailEnd/>
              </a:ln>
              <a:latin typeface="微软雅黑" pitchFamily="34" charset="-122"/>
              <a:ea typeface="微软雅黑" pitchFamily="34" charset="-122"/>
            </a:endParaRPr>
          </a:p>
        </p:txBody>
      </p:sp>
      <p:sp>
        <p:nvSpPr>
          <p:cNvPr id="8" name="WordArt 11"/>
          <p:cNvSpPr>
            <a:spLocks noChangeArrowheads="1" noChangeShapeType="1" noTextEdit="1"/>
          </p:cNvSpPr>
          <p:nvPr/>
        </p:nvSpPr>
        <p:spPr bwMode="auto">
          <a:xfrm>
            <a:off x="6172200" y="3330575"/>
            <a:ext cx="798513" cy="219075"/>
          </a:xfrm>
          <a:prstGeom prst="rect">
            <a:avLst/>
          </a:prstGeom>
        </p:spPr>
        <p:txBody>
          <a:bodyPr wrap="none" fromWordArt="1">
            <a:prstTxWarp prst="textPlain">
              <a:avLst>
                <a:gd name="adj" fmla="val 50000"/>
              </a:avLst>
            </a:prstTxWarp>
          </a:bodyPr>
          <a:lstStyle/>
          <a:p>
            <a:pPr algn="ctr"/>
            <a:r>
              <a:rPr lang="en-US" altLang="zh-CN" b="1" kern="10" spc="-45" dirty="0" smtClean="0">
                <a:ln w="9525">
                  <a:noFill/>
                  <a:round/>
                  <a:headEnd/>
                  <a:tailEnd/>
                </a:ln>
                <a:latin typeface="微软雅黑" pitchFamily="34" charset="-122"/>
                <a:ea typeface="微软雅黑" pitchFamily="34" charset="-122"/>
              </a:rPr>
              <a:t>2026</a:t>
            </a:r>
            <a:endParaRPr lang="zh-CN" altLang="en-US" b="1" kern="10" spc="-45" dirty="0">
              <a:ln w="9525">
                <a:noFill/>
                <a:round/>
                <a:headEnd/>
                <a:tailEnd/>
              </a:ln>
              <a:latin typeface="微软雅黑" pitchFamily="34" charset="-122"/>
              <a:ea typeface="微软雅黑" pitchFamily="34" charset="-122"/>
            </a:endParaRPr>
          </a:p>
        </p:txBody>
      </p:sp>
      <p:sp>
        <p:nvSpPr>
          <p:cNvPr id="9" name="Line 12"/>
          <p:cNvSpPr>
            <a:spLocks noChangeShapeType="1"/>
          </p:cNvSpPr>
          <p:nvPr/>
        </p:nvSpPr>
        <p:spPr bwMode="auto">
          <a:xfrm flipH="1" flipV="1">
            <a:off x="928688" y="1857375"/>
            <a:ext cx="0" cy="974725"/>
          </a:xfrm>
          <a:prstGeom prst="line">
            <a:avLst/>
          </a:prstGeom>
          <a:noFill/>
          <a:ln w="19050" cap="rnd">
            <a:solidFill>
              <a:srgbClr val="333333"/>
            </a:solidFill>
            <a:prstDash val="sysDot"/>
            <a:round/>
            <a:headEnd type="oval" w="med" len="med"/>
            <a:tailEnd/>
          </a:ln>
          <a:effectLst/>
          <a:extLst/>
        </p:spPr>
        <p:txBody>
          <a:bodyPr/>
          <a:lstStyle/>
          <a:p>
            <a:pPr>
              <a:defRPr/>
            </a:pPr>
            <a:endParaRPr lang="zh-CN" altLang="en-US">
              <a:solidFill>
                <a:schemeClr val="accent4">
                  <a:lumMod val="50000"/>
                </a:schemeClr>
              </a:solidFill>
              <a:latin typeface="Arial" pitchFamily="34" charset="0"/>
            </a:endParaRPr>
          </a:p>
        </p:txBody>
      </p:sp>
      <p:sp>
        <p:nvSpPr>
          <p:cNvPr id="10" name="Line 13"/>
          <p:cNvSpPr>
            <a:spLocks noChangeShapeType="1"/>
          </p:cNvSpPr>
          <p:nvPr/>
        </p:nvSpPr>
        <p:spPr bwMode="auto">
          <a:xfrm flipV="1">
            <a:off x="3786188" y="1857375"/>
            <a:ext cx="1587" cy="974725"/>
          </a:xfrm>
          <a:prstGeom prst="line">
            <a:avLst/>
          </a:prstGeom>
          <a:noFill/>
          <a:ln w="19050" cap="rnd">
            <a:solidFill>
              <a:srgbClr val="333333"/>
            </a:solidFill>
            <a:prstDash val="sysDot"/>
            <a:round/>
            <a:headEnd type="oval" w="med" len="med"/>
            <a:tailEnd/>
          </a:ln>
          <a:effectLst/>
          <a:extLst/>
        </p:spPr>
        <p:txBody>
          <a:bodyPr/>
          <a:lstStyle/>
          <a:p>
            <a:pPr>
              <a:defRPr/>
            </a:pPr>
            <a:endParaRPr lang="zh-CN" altLang="en-US">
              <a:solidFill>
                <a:schemeClr val="accent4">
                  <a:lumMod val="50000"/>
                </a:schemeClr>
              </a:solidFill>
              <a:latin typeface="Arial" pitchFamily="34" charset="0"/>
            </a:endParaRPr>
          </a:p>
        </p:txBody>
      </p:sp>
      <p:sp>
        <p:nvSpPr>
          <p:cNvPr id="12" name="Line 15"/>
          <p:cNvSpPr>
            <a:spLocks noChangeShapeType="1"/>
          </p:cNvSpPr>
          <p:nvPr/>
        </p:nvSpPr>
        <p:spPr bwMode="auto">
          <a:xfrm flipV="1">
            <a:off x="5286375" y="4000500"/>
            <a:ext cx="0" cy="900113"/>
          </a:xfrm>
          <a:prstGeom prst="line">
            <a:avLst/>
          </a:prstGeom>
          <a:noFill/>
          <a:ln w="19050" cap="rnd">
            <a:solidFill>
              <a:srgbClr val="333333"/>
            </a:solidFill>
            <a:prstDash val="sysDot"/>
            <a:round/>
            <a:headEnd/>
            <a:tailEnd type="oval" w="med" len="med"/>
          </a:ln>
          <a:effectLst/>
          <a:extLst/>
        </p:spPr>
        <p:txBody>
          <a:bodyPr/>
          <a:lstStyle/>
          <a:p>
            <a:pPr>
              <a:defRPr/>
            </a:pPr>
            <a:endParaRPr lang="zh-CN" altLang="en-US">
              <a:solidFill>
                <a:schemeClr val="accent4">
                  <a:lumMod val="50000"/>
                </a:schemeClr>
              </a:solidFill>
              <a:latin typeface="Arial" pitchFamily="34" charset="0"/>
            </a:endParaRPr>
          </a:p>
        </p:txBody>
      </p:sp>
      <p:sp>
        <p:nvSpPr>
          <p:cNvPr id="15" name="Line 31"/>
          <p:cNvSpPr>
            <a:spLocks noChangeShapeType="1"/>
          </p:cNvSpPr>
          <p:nvPr/>
        </p:nvSpPr>
        <p:spPr bwMode="auto">
          <a:xfrm flipV="1">
            <a:off x="2357438" y="4000500"/>
            <a:ext cx="0" cy="900113"/>
          </a:xfrm>
          <a:prstGeom prst="line">
            <a:avLst/>
          </a:prstGeom>
          <a:noFill/>
          <a:ln w="19050" cap="rnd">
            <a:solidFill>
              <a:srgbClr val="333333"/>
            </a:solidFill>
            <a:prstDash val="sysDot"/>
            <a:round/>
            <a:headEnd/>
            <a:tailEnd type="oval" w="med" len="med"/>
          </a:ln>
          <a:effectLst/>
          <a:extLst/>
        </p:spPr>
        <p:txBody>
          <a:bodyPr/>
          <a:lstStyle/>
          <a:p>
            <a:pPr>
              <a:defRPr/>
            </a:pPr>
            <a:endParaRPr lang="zh-CN" altLang="en-US">
              <a:solidFill>
                <a:schemeClr val="accent4">
                  <a:lumMod val="50000"/>
                </a:schemeClr>
              </a:solidFill>
              <a:latin typeface="Arial" pitchFamily="34" charset="0"/>
            </a:endParaRPr>
          </a:p>
        </p:txBody>
      </p:sp>
      <p:sp>
        <p:nvSpPr>
          <p:cNvPr id="25" name="Line 13"/>
          <p:cNvSpPr>
            <a:spLocks noChangeShapeType="1"/>
          </p:cNvSpPr>
          <p:nvPr/>
        </p:nvSpPr>
        <p:spPr bwMode="auto">
          <a:xfrm flipV="1">
            <a:off x="6572250" y="1857375"/>
            <a:ext cx="1588" cy="974725"/>
          </a:xfrm>
          <a:prstGeom prst="line">
            <a:avLst/>
          </a:prstGeom>
          <a:noFill/>
          <a:ln w="19050" cap="rnd">
            <a:solidFill>
              <a:srgbClr val="333333"/>
            </a:solidFill>
            <a:prstDash val="sysDot"/>
            <a:round/>
            <a:headEnd type="oval" w="med" len="med"/>
            <a:tailEnd/>
          </a:ln>
          <a:effectLst/>
          <a:extLst/>
        </p:spPr>
        <p:txBody>
          <a:bodyPr/>
          <a:lstStyle/>
          <a:p>
            <a:pPr>
              <a:defRPr/>
            </a:pPr>
            <a:endParaRPr lang="zh-CN" altLang="en-US">
              <a:solidFill>
                <a:schemeClr val="accent4">
                  <a:lumMod val="50000"/>
                </a:schemeClr>
              </a:solidFill>
              <a:latin typeface="Arial" pitchFamily="34" charset="0"/>
            </a:endParaRPr>
          </a:p>
        </p:txBody>
      </p:sp>
      <p:sp>
        <p:nvSpPr>
          <p:cNvPr id="29" name="Text Box 45"/>
          <p:cNvSpPr txBox="1">
            <a:spLocks noChangeArrowheads="1"/>
          </p:cNvSpPr>
          <p:nvPr/>
        </p:nvSpPr>
        <p:spPr bwMode="auto">
          <a:xfrm>
            <a:off x="6643688" y="1857375"/>
            <a:ext cx="1571625" cy="646113"/>
          </a:xfrm>
          <a:prstGeom prst="rect">
            <a:avLst/>
          </a:prstGeom>
          <a:solidFill>
            <a:srgbClr val="FF0000"/>
          </a:solidFill>
          <a:ln>
            <a:noFill/>
          </a:ln>
          <a:effectLst/>
          <a:extLst/>
        </p:spPr>
        <p:txBody>
          <a:bodyPr>
            <a:spAutoFit/>
          </a:bodyPr>
          <a:lstStyle/>
          <a:p>
            <a:pPr algn="ctr">
              <a:defRPr/>
            </a:pPr>
            <a:r>
              <a:rPr lang="zh-CN" altLang="en-US" b="1" dirty="0">
                <a:solidFill>
                  <a:schemeClr val="bg1"/>
                </a:solidFill>
                <a:latin typeface="Arial" pitchFamily="34" charset="0"/>
              </a:rPr>
              <a:t>从治到和</a:t>
            </a:r>
            <a:endParaRPr lang="en-US" altLang="zh-CN" b="1" dirty="0">
              <a:solidFill>
                <a:schemeClr val="bg1"/>
              </a:solidFill>
              <a:latin typeface="Arial" pitchFamily="34" charset="0"/>
            </a:endParaRPr>
          </a:p>
          <a:p>
            <a:pPr algn="ctr">
              <a:defRPr/>
            </a:pPr>
            <a:r>
              <a:rPr lang="zh-CN" altLang="en-US" b="1" dirty="0">
                <a:solidFill>
                  <a:schemeClr val="bg1"/>
                </a:solidFill>
                <a:latin typeface="Arial" pitchFamily="34" charset="0"/>
              </a:rPr>
              <a:t>共享</a:t>
            </a:r>
            <a:endParaRPr lang="en-US" altLang="zh-CN" b="1" spc="50" dirty="0">
              <a:ln w="11430"/>
              <a:solidFill>
                <a:schemeClr val="bg1"/>
              </a:solidFill>
              <a:latin typeface="微软雅黑" pitchFamily="34" charset="-122"/>
              <a:ea typeface="微软雅黑" pitchFamily="34" charset="-122"/>
            </a:endParaRPr>
          </a:p>
        </p:txBody>
      </p:sp>
      <p:sp>
        <p:nvSpPr>
          <p:cNvPr id="30" name="Text Box 45"/>
          <p:cNvSpPr txBox="1">
            <a:spLocks noChangeArrowheads="1"/>
          </p:cNvSpPr>
          <p:nvPr/>
        </p:nvSpPr>
        <p:spPr bwMode="auto">
          <a:xfrm>
            <a:off x="5357813" y="4143375"/>
            <a:ext cx="1571625" cy="646113"/>
          </a:xfrm>
          <a:prstGeom prst="rect">
            <a:avLst/>
          </a:prstGeom>
          <a:solidFill>
            <a:srgbClr val="FF2D2D"/>
          </a:solidFill>
          <a:ln w="9525">
            <a:noFill/>
            <a:miter lim="800000"/>
            <a:headEnd/>
            <a:tailEnd/>
          </a:ln>
        </p:spPr>
        <p:txBody>
          <a:bodyPr>
            <a:spAutoFit/>
          </a:bodyPr>
          <a:lstStyle/>
          <a:p>
            <a:pPr algn="ctr"/>
            <a:r>
              <a:rPr lang="zh-CN" altLang="en-US" b="1">
                <a:solidFill>
                  <a:schemeClr val="bg1"/>
                </a:solidFill>
              </a:rPr>
              <a:t>从乱到治</a:t>
            </a:r>
            <a:endParaRPr lang="en-US" altLang="zh-CN" b="1">
              <a:solidFill>
                <a:schemeClr val="bg1"/>
              </a:solidFill>
            </a:endParaRPr>
          </a:p>
          <a:p>
            <a:pPr algn="ctr"/>
            <a:r>
              <a:rPr lang="zh-CN" altLang="en-US" b="1">
                <a:solidFill>
                  <a:schemeClr val="bg1"/>
                </a:solidFill>
              </a:rPr>
              <a:t>整合</a:t>
            </a:r>
          </a:p>
        </p:txBody>
      </p:sp>
      <p:sp>
        <p:nvSpPr>
          <p:cNvPr id="31" name="Text Box 45"/>
          <p:cNvSpPr txBox="1">
            <a:spLocks noChangeArrowheads="1"/>
          </p:cNvSpPr>
          <p:nvPr/>
        </p:nvSpPr>
        <p:spPr bwMode="auto">
          <a:xfrm>
            <a:off x="2428875" y="4143375"/>
            <a:ext cx="1571625" cy="646113"/>
          </a:xfrm>
          <a:prstGeom prst="rect">
            <a:avLst/>
          </a:prstGeom>
          <a:solidFill>
            <a:srgbClr val="FFB3B3"/>
          </a:solidFill>
          <a:ln>
            <a:noFill/>
          </a:ln>
          <a:effectLst/>
          <a:extLst/>
        </p:spPr>
        <p:txBody>
          <a:bodyPr>
            <a:spAutoFit/>
          </a:bodyPr>
          <a:lstStyle/>
          <a:p>
            <a:pPr algn="ctr">
              <a:defRPr/>
            </a:pPr>
            <a:r>
              <a:rPr lang="zh-CN" altLang="en-US" b="1" spc="50" dirty="0">
                <a:ln w="11430"/>
                <a:solidFill>
                  <a:schemeClr val="bg1"/>
                </a:solidFill>
                <a:latin typeface="微软雅黑" pitchFamily="34" charset="-122"/>
                <a:ea typeface="微软雅黑" pitchFamily="34" charset="-122"/>
              </a:rPr>
              <a:t>从有到多</a:t>
            </a:r>
            <a:endParaRPr lang="en-US" altLang="zh-CN" b="1" spc="50" dirty="0">
              <a:ln w="11430"/>
              <a:solidFill>
                <a:schemeClr val="bg1"/>
              </a:solidFill>
              <a:latin typeface="微软雅黑" pitchFamily="34" charset="-122"/>
              <a:ea typeface="微软雅黑" pitchFamily="34" charset="-122"/>
            </a:endParaRPr>
          </a:p>
          <a:p>
            <a:pPr algn="ctr">
              <a:defRPr/>
            </a:pPr>
            <a:r>
              <a:rPr lang="zh-CN" altLang="en-US" b="1" dirty="0">
                <a:solidFill>
                  <a:schemeClr val="bg1"/>
                </a:solidFill>
                <a:latin typeface="Arial" pitchFamily="34" charset="0"/>
              </a:rPr>
              <a:t>发展</a:t>
            </a:r>
            <a:endParaRPr lang="en-US" altLang="zh-CN" b="1" spc="50" dirty="0">
              <a:ln w="11430"/>
              <a:solidFill>
                <a:schemeClr val="bg1"/>
              </a:solidFill>
              <a:latin typeface="微软雅黑" pitchFamily="34" charset="-122"/>
              <a:ea typeface="微软雅黑" pitchFamily="34" charset="-122"/>
            </a:endParaRPr>
          </a:p>
        </p:txBody>
      </p:sp>
      <p:sp>
        <p:nvSpPr>
          <p:cNvPr id="32" name="Text Box 45"/>
          <p:cNvSpPr txBox="1">
            <a:spLocks noChangeArrowheads="1"/>
          </p:cNvSpPr>
          <p:nvPr/>
        </p:nvSpPr>
        <p:spPr bwMode="auto">
          <a:xfrm>
            <a:off x="3929063" y="1857375"/>
            <a:ext cx="1571625" cy="646113"/>
          </a:xfrm>
          <a:prstGeom prst="rect">
            <a:avLst/>
          </a:prstGeom>
          <a:solidFill>
            <a:srgbClr val="FF5757"/>
          </a:solidFill>
          <a:ln>
            <a:noFill/>
          </a:ln>
          <a:effectLst/>
          <a:extLst/>
        </p:spPr>
        <p:txBody>
          <a:bodyPr>
            <a:spAutoFit/>
          </a:bodyPr>
          <a:lstStyle/>
          <a:p>
            <a:pPr algn="ctr">
              <a:defRPr/>
            </a:pPr>
            <a:r>
              <a:rPr lang="zh-CN" altLang="en-US" b="1" spc="50" dirty="0">
                <a:ln w="11430"/>
                <a:solidFill>
                  <a:schemeClr val="bg1"/>
                </a:solidFill>
                <a:latin typeface="微软雅黑" pitchFamily="34" charset="-122"/>
                <a:ea typeface="微软雅黑" pitchFamily="34" charset="-122"/>
              </a:rPr>
              <a:t>从多到乱</a:t>
            </a:r>
            <a:endParaRPr lang="en-US" altLang="zh-CN" b="1" spc="50" dirty="0">
              <a:ln w="11430"/>
              <a:solidFill>
                <a:schemeClr val="bg1"/>
              </a:solidFill>
              <a:latin typeface="微软雅黑" pitchFamily="34" charset="-122"/>
              <a:ea typeface="微软雅黑" pitchFamily="34" charset="-122"/>
            </a:endParaRPr>
          </a:p>
          <a:p>
            <a:pPr algn="ctr">
              <a:defRPr/>
            </a:pPr>
            <a:r>
              <a:rPr lang="zh-CN" altLang="en-US" b="1" dirty="0">
                <a:solidFill>
                  <a:schemeClr val="bg1"/>
                </a:solidFill>
                <a:latin typeface="Arial" pitchFamily="34" charset="0"/>
              </a:rPr>
              <a:t>竞争</a:t>
            </a:r>
            <a:endParaRPr lang="en-US" altLang="zh-CN" b="1" spc="50" dirty="0">
              <a:ln w="11430"/>
              <a:solidFill>
                <a:schemeClr val="bg1"/>
              </a:solidFill>
              <a:latin typeface="微软雅黑" pitchFamily="34" charset="-122"/>
              <a:ea typeface="微软雅黑" pitchFamily="34" charset="-122"/>
            </a:endParaRPr>
          </a:p>
        </p:txBody>
      </p:sp>
      <p:sp>
        <p:nvSpPr>
          <p:cNvPr id="33" name="Text Box 45"/>
          <p:cNvSpPr txBox="1">
            <a:spLocks noChangeArrowheads="1"/>
          </p:cNvSpPr>
          <p:nvPr/>
        </p:nvSpPr>
        <p:spPr bwMode="auto">
          <a:xfrm>
            <a:off x="1000125" y="1857375"/>
            <a:ext cx="1571625" cy="646113"/>
          </a:xfrm>
          <a:prstGeom prst="rect">
            <a:avLst/>
          </a:prstGeom>
          <a:solidFill>
            <a:srgbClr val="FFE1E1"/>
          </a:solidFill>
          <a:ln>
            <a:noFill/>
          </a:ln>
          <a:effectLst/>
          <a:extLst/>
        </p:spPr>
        <p:txBody>
          <a:bodyPr>
            <a:spAutoFit/>
          </a:bodyPr>
          <a:lstStyle/>
          <a:p>
            <a:pPr algn="ctr">
              <a:defRPr/>
            </a:pPr>
            <a:r>
              <a:rPr lang="zh-CN" altLang="en-US" b="1" spc="50" dirty="0">
                <a:ln w="11430"/>
                <a:solidFill>
                  <a:srgbClr val="FF0000"/>
                </a:solidFill>
                <a:latin typeface="微软雅黑" pitchFamily="34" charset="-122"/>
                <a:ea typeface="微软雅黑" pitchFamily="34" charset="-122"/>
              </a:rPr>
              <a:t>从无到有</a:t>
            </a:r>
            <a:endParaRPr lang="en-US" altLang="zh-CN" b="1" spc="50" dirty="0">
              <a:ln w="11430"/>
              <a:solidFill>
                <a:srgbClr val="FF0000"/>
              </a:solidFill>
              <a:latin typeface="微软雅黑" pitchFamily="34" charset="-122"/>
              <a:ea typeface="微软雅黑" pitchFamily="34" charset="-122"/>
            </a:endParaRPr>
          </a:p>
          <a:p>
            <a:pPr algn="ctr">
              <a:defRPr/>
            </a:pPr>
            <a:r>
              <a:rPr lang="zh-CN" altLang="en-US" b="1" dirty="0">
                <a:solidFill>
                  <a:srgbClr val="FF0000"/>
                </a:solidFill>
                <a:latin typeface="Arial" pitchFamily="34" charset="0"/>
              </a:rPr>
              <a:t>创业</a:t>
            </a:r>
            <a:endParaRPr lang="en-US" altLang="zh-CN" b="1" spc="50" dirty="0">
              <a:ln w="11430"/>
              <a:solidFill>
                <a:srgbClr val="FF0000"/>
              </a:solidFill>
              <a:latin typeface="微软雅黑" pitchFamily="34" charset="-122"/>
              <a:ea typeface="微软雅黑" pitchFamily="34" charset="-122"/>
            </a:endParaRPr>
          </a:p>
        </p:txBody>
      </p:sp>
      <p:sp>
        <p:nvSpPr>
          <p:cNvPr id="21" name="矩形 20"/>
          <p:cNvSpPr/>
          <p:nvPr/>
        </p:nvSpPr>
        <p:spPr>
          <a:xfrm>
            <a:off x="71406" y="71414"/>
            <a:ext cx="4143372" cy="100010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4000" b="1" dirty="0" smtClean="0"/>
              <a:t>行业发展现状</a:t>
            </a:r>
            <a:endParaRPr lang="zh-CN" altLang="en-US" sz="4000" b="1" dirty="0"/>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0-#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0-#ppt_w/2"/>
                                          </p:val>
                                        </p:tav>
                                        <p:tav tm="100000">
                                          <p:val>
                                            <p:strVal val="#ppt_x"/>
                                          </p:val>
                                        </p:tav>
                                      </p:tavLst>
                                    </p:anim>
                                    <p:anim calcmode="lin" valueType="num">
                                      <p:cBhvr additive="base">
                                        <p:cTn id="42" dur="500" fill="hold"/>
                                        <p:tgtEl>
                                          <p:spTgt spid="6"/>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0-#ppt_w/2"/>
                                          </p:val>
                                        </p:tav>
                                        <p:tav tm="100000">
                                          <p:val>
                                            <p:strVal val="#ppt_x"/>
                                          </p:val>
                                        </p:tav>
                                      </p:tavLst>
                                    </p:anim>
                                    <p:anim calcmode="lin" valueType="num">
                                      <p:cBhvr additive="base">
                                        <p:cTn id="46" dur="500" fill="hold"/>
                                        <p:tgtEl>
                                          <p:spTgt spid="10"/>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0-#ppt_w/2"/>
                                          </p:val>
                                        </p:tav>
                                        <p:tav tm="100000">
                                          <p:val>
                                            <p:strVal val="#ppt_x"/>
                                          </p:val>
                                        </p:tav>
                                      </p:tavLst>
                                    </p:anim>
                                    <p:anim calcmode="lin" valueType="num">
                                      <p:cBhvr additive="base">
                                        <p:cTn id="5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0-#ppt_w/2"/>
                                          </p:val>
                                        </p:tav>
                                        <p:tav tm="100000">
                                          <p:val>
                                            <p:strVal val="#ppt_x"/>
                                          </p:val>
                                        </p:tav>
                                      </p:tavLst>
                                    </p:anim>
                                    <p:anim calcmode="lin" valueType="num">
                                      <p:cBhvr additive="base">
                                        <p:cTn id="56" dur="500" fill="hold"/>
                                        <p:tgtEl>
                                          <p:spTgt spid="7"/>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0-#ppt_w/2"/>
                                          </p:val>
                                        </p:tav>
                                        <p:tav tm="100000">
                                          <p:val>
                                            <p:strVal val="#ppt_x"/>
                                          </p:val>
                                        </p:tav>
                                      </p:tavLst>
                                    </p:anim>
                                    <p:anim calcmode="lin" valueType="num">
                                      <p:cBhvr additive="base">
                                        <p:cTn id="64"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8"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cBhvr additive="base">
                                        <p:cTn id="69" dur="500" fill="hold"/>
                                        <p:tgtEl>
                                          <p:spTgt spid="8"/>
                                        </p:tgtEl>
                                        <p:attrNameLst>
                                          <p:attrName>ppt_x</p:attrName>
                                        </p:attrNameLst>
                                      </p:cBhvr>
                                      <p:tavLst>
                                        <p:tav tm="0">
                                          <p:val>
                                            <p:strVal val="0-#ppt_w/2"/>
                                          </p:val>
                                        </p:tav>
                                        <p:tav tm="100000">
                                          <p:val>
                                            <p:strVal val="#ppt_x"/>
                                          </p:val>
                                        </p:tav>
                                      </p:tavLst>
                                    </p:anim>
                                    <p:anim calcmode="lin" valueType="num">
                                      <p:cBhvr additive="base">
                                        <p:cTn id="70" dur="500" fill="hold"/>
                                        <p:tgtEl>
                                          <p:spTgt spid="8"/>
                                        </p:tgtEl>
                                        <p:attrNameLst>
                                          <p:attrName>ppt_y</p:attrName>
                                        </p:attrNameLst>
                                      </p:cBhvr>
                                      <p:tavLst>
                                        <p:tav tm="0">
                                          <p:val>
                                            <p:strVal val="#ppt_y"/>
                                          </p:val>
                                        </p:tav>
                                        <p:tav tm="100000">
                                          <p:val>
                                            <p:strVal val="#ppt_y"/>
                                          </p:val>
                                        </p:tav>
                                      </p:tavLst>
                                    </p:anim>
                                  </p:childTnLst>
                                </p:cTn>
                              </p:par>
                              <p:par>
                                <p:cTn id="71" presetID="2" presetClass="entr" presetSubtype="8" fill="hold"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fill="hold"/>
                                        <p:tgtEl>
                                          <p:spTgt spid="25"/>
                                        </p:tgtEl>
                                        <p:attrNameLst>
                                          <p:attrName>ppt_x</p:attrName>
                                        </p:attrNameLst>
                                      </p:cBhvr>
                                      <p:tavLst>
                                        <p:tav tm="0">
                                          <p:val>
                                            <p:strVal val="0-#ppt_w/2"/>
                                          </p:val>
                                        </p:tav>
                                        <p:tav tm="100000">
                                          <p:val>
                                            <p:strVal val="#ppt_x"/>
                                          </p:val>
                                        </p:tav>
                                      </p:tavLst>
                                    </p:anim>
                                    <p:anim calcmode="lin" valueType="num">
                                      <p:cBhvr additive="base">
                                        <p:cTn id="74" dur="500" fill="hold"/>
                                        <p:tgtEl>
                                          <p:spTgt spid="25"/>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fill="hold"/>
                                        <p:tgtEl>
                                          <p:spTgt spid="29"/>
                                        </p:tgtEl>
                                        <p:attrNameLst>
                                          <p:attrName>ppt_x</p:attrName>
                                        </p:attrNameLst>
                                      </p:cBhvr>
                                      <p:tavLst>
                                        <p:tav tm="0">
                                          <p:val>
                                            <p:strVal val="0-#ppt_w/2"/>
                                          </p:val>
                                        </p:tav>
                                        <p:tav tm="100000">
                                          <p:val>
                                            <p:strVal val="#ppt_x"/>
                                          </p:val>
                                        </p:tav>
                                      </p:tavLst>
                                    </p:anim>
                                    <p:anim calcmode="lin" valueType="num">
                                      <p:cBhvr additive="base">
                                        <p:cTn id="7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29" grpId="0" animBg="1"/>
      <p:bldP spid="30" grpId="0" animBg="1"/>
      <p:bldP spid="31" grpId="0" animBg="1"/>
      <p:bldP spid="32"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auto">
          <a:xfrm rot="16200000">
            <a:off x="3887256" y="-243973"/>
            <a:ext cx="1542575" cy="7745514"/>
          </a:xfrm>
          <a:prstGeom prst="downArrow">
            <a:avLst>
              <a:gd name="adj1" fmla="val 49065"/>
              <a:gd name="adj2" fmla="val 44827"/>
            </a:avLst>
          </a:prstGeom>
          <a:solidFill>
            <a:srgbClr val="00B0F0"/>
          </a:solidFill>
          <a:ln>
            <a:noFill/>
          </a:ln>
        </p:spPr>
        <p:txBody>
          <a:bodyPr vert="eaVert"/>
          <a:lstStyle/>
          <a:p>
            <a:endParaRPr lang="zh-CN" altLang="en-US" sz="2000">
              <a:latin typeface="微软雅黑" pitchFamily="34" charset="-122"/>
              <a:ea typeface="微软雅黑" pitchFamily="34" charset="-122"/>
            </a:endParaRPr>
          </a:p>
        </p:txBody>
      </p:sp>
      <p:grpSp>
        <p:nvGrpSpPr>
          <p:cNvPr id="3" name="组合 2"/>
          <p:cNvGrpSpPr>
            <a:grpSpLocks/>
          </p:cNvGrpSpPr>
          <p:nvPr/>
        </p:nvGrpSpPr>
        <p:grpSpPr bwMode="auto">
          <a:xfrm>
            <a:off x="2714612" y="2894969"/>
            <a:ext cx="1701613" cy="1539687"/>
            <a:chOff x="1191089" y="2786058"/>
            <a:chExt cx="1935848" cy="1751017"/>
          </a:xfrm>
        </p:grpSpPr>
        <p:grpSp>
          <p:nvGrpSpPr>
            <p:cNvPr id="4" name="Group 6"/>
            <p:cNvGrpSpPr>
              <a:grpSpLocks/>
            </p:cNvGrpSpPr>
            <p:nvPr/>
          </p:nvGrpSpPr>
          <p:grpSpPr bwMode="auto">
            <a:xfrm>
              <a:off x="1295400" y="2786058"/>
              <a:ext cx="1753450" cy="1751017"/>
              <a:chOff x="1823" y="2371"/>
              <a:chExt cx="1801" cy="1801"/>
            </a:xfrm>
          </p:grpSpPr>
          <p:sp>
            <p:nvSpPr>
              <p:cNvPr id="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5" name="Text Box 9"/>
            <p:cNvSpPr txBox="1">
              <a:spLocks noChangeArrowheads="1"/>
            </p:cNvSpPr>
            <p:nvPr/>
          </p:nvSpPr>
          <p:spPr bwMode="auto">
            <a:xfrm>
              <a:off x="1191089" y="3341937"/>
              <a:ext cx="1935848" cy="6201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800" b="1" dirty="0" smtClean="0">
                  <a:solidFill>
                    <a:srgbClr val="0070C0"/>
                  </a:solidFill>
                  <a:latin typeface="微软雅黑" pitchFamily="34" charset="-122"/>
                  <a:ea typeface="微软雅黑" pitchFamily="34" charset="-122"/>
                </a:rPr>
                <a:t>展示店</a:t>
              </a:r>
              <a:endParaRPr lang="zh-CN" altLang="en-US" sz="2800" b="1" dirty="0">
                <a:solidFill>
                  <a:srgbClr val="0070C0"/>
                </a:solidFill>
                <a:latin typeface="微软雅黑" pitchFamily="34" charset="-122"/>
                <a:ea typeface="微软雅黑" pitchFamily="34" charset="-122"/>
              </a:endParaRPr>
            </a:p>
          </p:txBody>
        </p:sp>
      </p:grpSp>
      <p:grpSp>
        <p:nvGrpSpPr>
          <p:cNvPr id="8" name="组合 7"/>
          <p:cNvGrpSpPr>
            <a:grpSpLocks/>
          </p:cNvGrpSpPr>
          <p:nvPr/>
        </p:nvGrpSpPr>
        <p:grpSpPr bwMode="auto">
          <a:xfrm>
            <a:off x="4436728" y="2894969"/>
            <a:ext cx="1701612" cy="1539687"/>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312144"/>
              <a:ext cx="1935848" cy="6201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800" b="1" dirty="0" smtClean="0">
                  <a:solidFill>
                    <a:srgbClr val="FF0000"/>
                  </a:solidFill>
                  <a:latin typeface="微软雅黑" pitchFamily="34" charset="-122"/>
                  <a:ea typeface="微软雅黑" pitchFamily="34" charset="-122"/>
                </a:rPr>
                <a:t>体验店</a:t>
              </a:r>
              <a:endParaRPr lang="zh-CN" altLang="en-US" sz="2800" b="1" dirty="0">
                <a:solidFill>
                  <a:srgbClr val="FF0000"/>
                </a:solidFill>
                <a:latin typeface="微软雅黑" pitchFamily="34" charset="-122"/>
                <a:ea typeface="微软雅黑" pitchFamily="34" charset="-122"/>
              </a:endParaRPr>
            </a:p>
          </p:txBody>
        </p:sp>
      </p:grpSp>
      <p:grpSp>
        <p:nvGrpSpPr>
          <p:cNvPr id="13" name="组合 12"/>
          <p:cNvGrpSpPr>
            <a:grpSpLocks/>
          </p:cNvGrpSpPr>
          <p:nvPr/>
        </p:nvGrpSpPr>
        <p:grpSpPr bwMode="auto">
          <a:xfrm>
            <a:off x="6143636" y="2894969"/>
            <a:ext cx="1701613" cy="1539687"/>
            <a:chOff x="1201382" y="2786058"/>
            <a:chExt cx="1935848" cy="1751017"/>
          </a:xfrm>
          <a:solidFill>
            <a:srgbClr val="FF9900"/>
          </a:solidFill>
        </p:grpSpPr>
        <p:grpSp>
          <p:nvGrpSpPr>
            <p:cNvPr id="14" name="Group 6"/>
            <p:cNvGrpSpPr>
              <a:grpSpLocks/>
            </p:cNvGrpSpPr>
            <p:nvPr/>
          </p:nvGrpSpPr>
          <p:grpSpPr bwMode="auto">
            <a:xfrm>
              <a:off x="1295400" y="2786058"/>
              <a:ext cx="1753450" cy="1751017"/>
              <a:chOff x="1823" y="2371"/>
              <a:chExt cx="1801" cy="1801"/>
            </a:xfrm>
            <a:grpFill/>
          </p:grpSpPr>
          <p:sp>
            <p:nvSpPr>
              <p:cNvPr id="16" name="Oval 7"/>
              <p:cNvSpPr>
                <a:spLocks noChangeArrowheads="1"/>
              </p:cNvSpPr>
              <p:nvPr/>
            </p:nvSpPr>
            <p:spPr bwMode="auto">
              <a:xfrm>
                <a:off x="1823" y="2371"/>
                <a:ext cx="1801" cy="1801"/>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7" name="Oval 8"/>
              <p:cNvSpPr>
                <a:spLocks noChangeArrowheads="1"/>
              </p:cNvSpPr>
              <p:nvPr/>
            </p:nvSpPr>
            <p:spPr bwMode="auto">
              <a:xfrm>
                <a:off x="1945" y="2493"/>
                <a:ext cx="1556" cy="1556"/>
              </a:xfrm>
              <a:prstGeom prst="ellipse">
                <a:avLst/>
              </a:prstGeom>
              <a:grp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5" name="Text Box 9"/>
            <p:cNvSpPr txBox="1">
              <a:spLocks noChangeArrowheads="1"/>
            </p:cNvSpPr>
            <p:nvPr/>
          </p:nvSpPr>
          <p:spPr bwMode="auto">
            <a:xfrm>
              <a:off x="1201382" y="3179450"/>
              <a:ext cx="1935848" cy="6201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5400" b="1" dirty="0" smtClean="0">
                  <a:solidFill>
                    <a:srgbClr val="0066FF"/>
                  </a:solidFill>
                  <a:latin typeface="微软雅黑" pitchFamily="34" charset="-122"/>
                  <a:ea typeface="微软雅黑" pitchFamily="34" charset="-122"/>
                </a:rPr>
                <a:t>？</a:t>
              </a:r>
              <a:endParaRPr lang="zh-CN" altLang="en-US" sz="5400" b="1" dirty="0">
                <a:solidFill>
                  <a:srgbClr val="0066FF"/>
                </a:solidFill>
                <a:latin typeface="微软雅黑" pitchFamily="34" charset="-122"/>
                <a:ea typeface="微软雅黑" pitchFamily="34" charset="-122"/>
              </a:endParaRPr>
            </a:p>
          </p:txBody>
        </p:sp>
      </p:grpSp>
      <p:grpSp>
        <p:nvGrpSpPr>
          <p:cNvPr id="18" name="组合 40"/>
          <p:cNvGrpSpPr>
            <a:grpSpLocks/>
          </p:cNvGrpSpPr>
          <p:nvPr/>
        </p:nvGrpSpPr>
        <p:grpSpPr bwMode="auto">
          <a:xfrm>
            <a:off x="1071538" y="2894969"/>
            <a:ext cx="1701613" cy="1539687"/>
            <a:chOff x="1214708"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22"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20" name="Text Box 9"/>
            <p:cNvSpPr txBox="1">
              <a:spLocks noChangeArrowheads="1"/>
            </p:cNvSpPr>
            <p:nvPr/>
          </p:nvSpPr>
          <p:spPr bwMode="auto">
            <a:xfrm>
              <a:off x="1214708" y="3312144"/>
              <a:ext cx="1935848" cy="6201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800" b="1" dirty="0" smtClean="0">
                  <a:solidFill>
                    <a:srgbClr val="FFFF00"/>
                  </a:solidFill>
                  <a:latin typeface="微软雅黑" pitchFamily="34" charset="-122"/>
                  <a:ea typeface="微软雅黑" pitchFamily="34" charset="-122"/>
                </a:rPr>
                <a:t>写字楼</a:t>
              </a:r>
              <a:endParaRPr lang="zh-CN" altLang="en-US" sz="2800" b="1" dirty="0">
                <a:solidFill>
                  <a:srgbClr val="FFFF00"/>
                </a:solidFill>
                <a:latin typeface="微软雅黑" pitchFamily="34" charset="-122"/>
                <a:ea typeface="微软雅黑" pitchFamily="34" charset="-122"/>
              </a:endParaRPr>
            </a:p>
          </p:txBody>
        </p:sp>
      </p:grpSp>
      <p:sp>
        <p:nvSpPr>
          <p:cNvPr id="23" name="矩形标注 22"/>
          <p:cNvSpPr/>
          <p:nvPr/>
        </p:nvSpPr>
        <p:spPr>
          <a:xfrm>
            <a:off x="3066782" y="4712753"/>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4" name="矩形标注 23"/>
          <p:cNvSpPr/>
          <p:nvPr/>
        </p:nvSpPr>
        <p:spPr>
          <a:xfrm>
            <a:off x="1375624" y="2548349"/>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5" name="Rectangle 28"/>
          <p:cNvSpPr>
            <a:spLocks noChangeArrowheads="1"/>
          </p:cNvSpPr>
          <p:nvPr/>
        </p:nvSpPr>
        <p:spPr bwMode="auto">
          <a:xfrm>
            <a:off x="2428861" y="4962742"/>
            <a:ext cx="2857519" cy="6093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b="1" dirty="0" smtClean="0">
                <a:solidFill>
                  <a:schemeClr val="accent4">
                    <a:lumMod val="50000"/>
                  </a:schemeClr>
                </a:solidFill>
                <a:latin typeface="微软雅黑" pitchFamily="34" charset="-122"/>
                <a:ea typeface="微软雅黑" pitchFamily="34" charset="-122"/>
              </a:rPr>
              <a:t>品牌系统专卖店</a:t>
            </a:r>
            <a:endParaRPr lang="zh-CN" altLang="en-US" sz="2800" b="1" dirty="0">
              <a:solidFill>
                <a:schemeClr val="accent4">
                  <a:lumMod val="50000"/>
                </a:schemeClr>
              </a:solidFill>
              <a:latin typeface="微软雅黑" pitchFamily="34" charset="-122"/>
              <a:ea typeface="微软雅黑" pitchFamily="34" charset="-122"/>
            </a:endParaRPr>
          </a:p>
        </p:txBody>
      </p:sp>
      <p:sp>
        <p:nvSpPr>
          <p:cNvPr id="26" name="Rectangle 28"/>
          <p:cNvSpPr>
            <a:spLocks noChangeArrowheads="1"/>
          </p:cNvSpPr>
          <p:nvPr/>
        </p:nvSpPr>
        <p:spPr bwMode="auto">
          <a:xfrm>
            <a:off x="1214414" y="1714488"/>
            <a:ext cx="1703441" cy="5656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b="1" dirty="0" smtClean="0">
                <a:solidFill>
                  <a:srgbClr val="FF0000"/>
                </a:solidFill>
                <a:latin typeface="微软雅黑" pitchFamily="34" charset="-122"/>
                <a:ea typeface="微软雅黑" pitchFamily="34" charset="-122"/>
              </a:rPr>
              <a:t>品牌代理</a:t>
            </a:r>
            <a:endParaRPr lang="zh-CN" altLang="en-US" sz="2800" b="1" dirty="0">
              <a:solidFill>
                <a:srgbClr val="FF0000"/>
              </a:solidFill>
              <a:latin typeface="微软雅黑" pitchFamily="34" charset="-122"/>
              <a:ea typeface="微软雅黑" pitchFamily="34" charset="-122"/>
            </a:endParaRPr>
          </a:p>
        </p:txBody>
      </p:sp>
      <p:sp>
        <p:nvSpPr>
          <p:cNvPr id="27" name="矩形标注 26"/>
          <p:cNvSpPr/>
          <p:nvPr/>
        </p:nvSpPr>
        <p:spPr>
          <a:xfrm>
            <a:off x="4687992" y="2548349"/>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28" name="Rectangle 28"/>
          <p:cNvSpPr>
            <a:spLocks noChangeArrowheads="1"/>
          </p:cNvSpPr>
          <p:nvPr/>
        </p:nvSpPr>
        <p:spPr bwMode="auto">
          <a:xfrm>
            <a:off x="4143372" y="1714488"/>
            <a:ext cx="2571768" cy="5656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800" b="1" dirty="0" smtClean="0">
                <a:solidFill>
                  <a:srgbClr val="0000FF"/>
                </a:solidFill>
                <a:latin typeface="微软雅黑" pitchFamily="34" charset="-122"/>
                <a:ea typeface="微软雅黑" pitchFamily="34" charset="-122"/>
              </a:rPr>
              <a:t>集成系统体验</a:t>
            </a:r>
            <a:endParaRPr lang="zh-CN" altLang="en-US" sz="2800" b="1" dirty="0">
              <a:solidFill>
                <a:srgbClr val="0000FF"/>
              </a:solidFill>
              <a:latin typeface="微软雅黑" pitchFamily="34" charset="-122"/>
              <a:ea typeface="微软雅黑" pitchFamily="34" charset="-122"/>
            </a:endParaRPr>
          </a:p>
        </p:txBody>
      </p:sp>
      <p:sp>
        <p:nvSpPr>
          <p:cNvPr id="29" name="矩形标注 28"/>
          <p:cNvSpPr/>
          <p:nvPr/>
        </p:nvSpPr>
        <p:spPr>
          <a:xfrm>
            <a:off x="6523166" y="4712753"/>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50000"/>
                </a:schemeClr>
              </a:solidFill>
            </a:endParaRPr>
          </a:p>
        </p:txBody>
      </p:sp>
      <p:sp>
        <p:nvSpPr>
          <p:cNvPr id="30" name="Rectangle 28"/>
          <p:cNvSpPr>
            <a:spLocks noChangeArrowheads="1"/>
          </p:cNvSpPr>
          <p:nvPr/>
        </p:nvSpPr>
        <p:spPr bwMode="auto">
          <a:xfrm>
            <a:off x="6502817" y="5000636"/>
            <a:ext cx="1475159" cy="633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sz="2800" b="1" dirty="0" smtClean="0">
                <a:solidFill>
                  <a:srgbClr val="FF0000"/>
                </a:solidFill>
                <a:latin typeface="微软雅黑" pitchFamily="34" charset="-122"/>
                <a:ea typeface="微软雅黑" pitchFamily="34" charset="-122"/>
              </a:rPr>
              <a:t>  </a:t>
            </a:r>
            <a:r>
              <a:rPr lang="en-US" altLang="zh-CN" sz="3200" b="1" dirty="0" smtClean="0">
                <a:solidFill>
                  <a:srgbClr val="FF0000"/>
                </a:solidFill>
                <a:latin typeface="微软雅黑" pitchFamily="34" charset="-122"/>
                <a:ea typeface="微软雅黑" pitchFamily="34" charset="-122"/>
              </a:rPr>
              <a:t> O2O</a:t>
            </a:r>
            <a:endParaRPr lang="zh-CN" altLang="en-US" sz="3200" b="1" dirty="0">
              <a:solidFill>
                <a:srgbClr val="FF0000"/>
              </a:solidFill>
              <a:latin typeface="微软雅黑" pitchFamily="34" charset="-122"/>
              <a:ea typeface="微软雅黑" pitchFamily="34" charset="-122"/>
            </a:endParaRPr>
          </a:p>
        </p:txBody>
      </p:sp>
      <p:sp>
        <p:nvSpPr>
          <p:cNvPr id="31" name="矩形 30"/>
          <p:cNvSpPr/>
          <p:nvPr/>
        </p:nvSpPr>
        <p:spPr>
          <a:xfrm>
            <a:off x="71406" y="71414"/>
            <a:ext cx="9001156" cy="100010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0"/>
              </a:lnSpc>
              <a:defRPr/>
            </a:pPr>
            <a:r>
              <a:rPr lang="zh-CN" altLang="en-US" sz="4800" b="1" dirty="0" smtClean="0">
                <a:latin typeface="宋体" pitchFamily="2" charset="-122"/>
              </a:rPr>
              <a:t>智慧舒适家居系统的业态</a:t>
            </a:r>
            <a:endParaRPr lang="zh-CN" altLang="en-US" sz="4800" b="1" dirty="0" smtClean="0"/>
          </a:p>
          <a:p>
            <a:pPr algn="ctr">
              <a:defRPr/>
            </a:pPr>
            <a:endParaRPr lang="zh-CN" altLang="en-US" sz="2800" dirty="0">
              <a:solidFill>
                <a:srgbClr val="FF9900"/>
              </a:solidFill>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3000" fill="hold"/>
                                        <p:tgtEl>
                                          <p:spTgt spid="18"/>
                                        </p:tgtEl>
                                        <p:attrNameLst>
                                          <p:attrName>ppt_w</p:attrName>
                                        </p:attrNameLst>
                                      </p:cBhvr>
                                      <p:tavLst>
                                        <p:tav tm="0">
                                          <p:val>
                                            <p:fltVal val="0"/>
                                          </p:val>
                                        </p:tav>
                                        <p:tav tm="100000">
                                          <p:val>
                                            <p:strVal val="#ppt_w"/>
                                          </p:val>
                                        </p:tav>
                                      </p:tavLst>
                                    </p:anim>
                                    <p:anim calcmode="lin" valueType="num">
                                      <p:cBhvr>
                                        <p:cTn id="12" dur="3000" fill="hold"/>
                                        <p:tgtEl>
                                          <p:spTgt spid="18"/>
                                        </p:tgtEl>
                                        <p:attrNameLst>
                                          <p:attrName>ppt_h</p:attrName>
                                        </p:attrNameLst>
                                      </p:cBhvr>
                                      <p:tavLst>
                                        <p:tav tm="0">
                                          <p:val>
                                            <p:fltVal val="0"/>
                                          </p:val>
                                        </p:tav>
                                        <p:tav tm="100000">
                                          <p:val>
                                            <p:strVal val="#ppt_h"/>
                                          </p:val>
                                        </p:tav>
                                      </p:tavLst>
                                    </p:anim>
                                    <p:anim calcmode="lin" valueType="num">
                                      <p:cBhvr>
                                        <p:cTn id="13" dur="3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4" dur="3000" fill="hold"/>
                                        <p:tgtEl>
                                          <p:spTgt spid="18"/>
                                        </p:tgtEl>
                                        <p:attrNameLst>
                                          <p:attrName>ppt_y</p:attrName>
                                        </p:attrNameLst>
                                      </p:cBhvr>
                                      <p:tavLst>
                                        <p:tav tm="0" fmla="#ppt_y+(sin(-2*pi*(1-$))*-#ppt_x+cos(-2*pi*(1-$))*(1-#ppt_y))*(1-$)">
                                          <p:val>
                                            <p:fltVal val="0"/>
                                          </p:val>
                                        </p:tav>
                                        <p:tav tm="100000">
                                          <p:val>
                                            <p:fltVal val="1"/>
                                          </p:val>
                                        </p:tav>
                                      </p:tavLst>
                                    </p:anim>
                                  </p:childTnLst>
                                </p:cTn>
                              </p:par>
                              <p:par>
                                <p:cTn id="15" presetID="2" presetClass="entr" presetSubtype="1"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3000" fill="hold"/>
                                        <p:tgtEl>
                                          <p:spTgt spid="24"/>
                                        </p:tgtEl>
                                        <p:attrNameLst>
                                          <p:attrName>ppt_x</p:attrName>
                                        </p:attrNameLst>
                                      </p:cBhvr>
                                      <p:tavLst>
                                        <p:tav tm="0">
                                          <p:val>
                                            <p:strVal val="#ppt_x"/>
                                          </p:val>
                                        </p:tav>
                                        <p:tav tm="100000">
                                          <p:val>
                                            <p:strVal val="#ppt_x"/>
                                          </p:val>
                                        </p:tav>
                                      </p:tavLst>
                                    </p:anim>
                                    <p:anim calcmode="lin" valueType="num">
                                      <p:cBhvr additive="base">
                                        <p:cTn id="18" dur="3000" fill="hold"/>
                                        <p:tgtEl>
                                          <p:spTgt spid="24"/>
                                        </p:tgtEl>
                                        <p:attrNameLst>
                                          <p:attrName>ppt_y</p:attrName>
                                        </p:attrNameLst>
                                      </p:cBhvr>
                                      <p:tavLst>
                                        <p:tav tm="0">
                                          <p:val>
                                            <p:strVal val="0-#ppt_h/2"/>
                                          </p:val>
                                        </p:tav>
                                        <p:tav tm="100000">
                                          <p:val>
                                            <p:strVal val="#ppt_y"/>
                                          </p:val>
                                        </p:tav>
                                      </p:tavLst>
                                    </p:anim>
                                  </p:childTnLst>
                                </p:cTn>
                              </p:par>
                              <p:par>
                                <p:cTn id="19" presetID="18" presetClass="entr" presetSubtype="9"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strips(upLeft)">
                                      <p:cBhvr>
                                        <p:cTn id="21" dur="3000"/>
                                        <p:tgtEl>
                                          <p:spTgt spid="26"/>
                                        </p:tgtEl>
                                      </p:cBhvr>
                                    </p:animEffect>
                                  </p:childTnLst>
                                </p:cTn>
                              </p:par>
                              <p:par>
                                <p:cTn id="22" presetID="32" presetClass="emph" presetSubtype="0" fill="hold" grpId="1" nodeType="withEffect">
                                  <p:stCondLst>
                                    <p:cond delay="0"/>
                                  </p:stCondLst>
                                  <p:childTnLst>
                                    <p:animRot by="120000">
                                      <p:cBhvr>
                                        <p:cTn id="23" dur="300" fill="hold">
                                          <p:stCondLst>
                                            <p:cond delay="0"/>
                                          </p:stCondLst>
                                        </p:cTn>
                                        <p:tgtEl>
                                          <p:spTgt spid="24"/>
                                        </p:tgtEl>
                                        <p:attrNameLst>
                                          <p:attrName>r</p:attrName>
                                        </p:attrNameLst>
                                      </p:cBhvr>
                                    </p:animRot>
                                    <p:animRot by="-240000">
                                      <p:cBhvr>
                                        <p:cTn id="24" dur="600" fill="hold">
                                          <p:stCondLst>
                                            <p:cond delay="600"/>
                                          </p:stCondLst>
                                        </p:cTn>
                                        <p:tgtEl>
                                          <p:spTgt spid="24"/>
                                        </p:tgtEl>
                                        <p:attrNameLst>
                                          <p:attrName>r</p:attrName>
                                        </p:attrNameLst>
                                      </p:cBhvr>
                                    </p:animRot>
                                    <p:animRot by="240000">
                                      <p:cBhvr>
                                        <p:cTn id="25" dur="600" fill="hold">
                                          <p:stCondLst>
                                            <p:cond delay="1200"/>
                                          </p:stCondLst>
                                        </p:cTn>
                                        <p:tgtEl>
                                          <p:spTgt spid="24"/>
                                        </p:tgtEl>
                                        <p:attrNameLst>
                                          <p:attrName>r</p:attrName>
                                        </p:attrNameLst>
                                      </p:cBhvr>
                                    </p:animRot>
                                    <p:animRot by="-240000">
                                      <p:cBhvr>
                                        <p:cTn id="26" dur="600" fill="hold">
                                          <p:stCondLst>
                                            <p:cond delay="1800"/>
                                          </p:stCondLst>
                                        </p:cTn>
                                        <p:tgtEl>
                                          <p:spTgt spid="24"/>
                                        </p:tgtEl>
                                        <p:attrNameLst>
                                          <p:attrName>r</p:attrName>
                                        </p:attrNameLst>
                                      </p:cBhvr>
                                    </p:animRot>
                                    <p:animRot by="120000">
                                      <p:cBhvr>
                                        <p:cTn id="27" dur="600" fill="hold">
                                          <p:stCondLst>
                                            <p:cond delay="2400"/>
                                          </p:stCondLst>
                                        </p:cTn>
                                        <p:tgtEl>
                                          <p:spTgt spid="24"/>
                                        </p:tgtEl>
                                        <p:attrNameLst>
                                          <p:attrName>r</p:attrName>
                                        </p:attrNameLst>
                                      </p:cBhvr>
                                    </p:animRot>
                                  </p:childTnLst>
                                </p:cTn>
                              </p:par>
                            </p:childTnLst>
                          </p:cTn>
                        </p:par>
                        <p:par>
                          <p:cTn id="28" fill="hold">
                            <p:stCondLst>
                              <p:cond delay="3500"/>
                            </p:stCondLst>
                            <p:childTnLst>
                              <p:par>
                                <p:cTn id="29" presetID="15"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3000" fill="hold"/>
                                        <p:tgtEl>
                                          <p:spTgt spid="3"/>
                                        </p:tgtEl>
                                        <p:attrNameLst>
                                          <p:attrName>ppt_w</p:attrName>
                                        </p:attrNameLst>
                                      </p:cBhvr>
                                      <p:tavLst>
                                        <p:tav tm="0">
                                          <p:val>
                                            <p:fltVal val="0"/>
                                          </p:val>
                                        </p:tav>
                                        <p:tav tm="100000">
                                          <p:val>
                                            <p:strVal val="#ppt_w"/>
                                          </p:val>
                                        </p:tav>
                                      </p:tavLst>
                                    </p:anim>
                                    <p:anim calcmode="lin" valueType="num">
                                      <p:cBhvr>
                                        <p:cTn id="32" dur="3000" fill="hold"/>
                                        <p:tgtEl>
                                          <p:spTgt spid="3"/>
                                        </p:tgtEl>
                                        <p:attrNameLst>
                                          <p:attrName>ppt_h</p:attrName>
                                        </p:attrNameLst>
                                      </p:cBhvr>
                                      <p:tavLst>
                                        <p:tav tm="0">
                                          <p:val>
                                            <p:fltVal val="0"/>
                                          </p:val>
                                        </p:tav>
                                        <p:tav tm="100000">
                                          <p:val>
                                            <p:strVal val="#ppt_h"/>
                                          </p:val>
                                        </p:tav>
                                      </p:tavLst>
                                    </p:anim>
                                    <p:anim calcmode="lin" valueType="num">
                                      <p:cBhvr>
                                        <p:cTn id="33" dur="3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4" dur="3000" fill="hold"/>
                                        <p:tgtEl>
                                          <p:spTgt spid="3"/>
                                        </p:tgtEl>
                                        <p:attrNameLst>
                                          <p:attrName>ppt_y</p:attrName>
                                        </p:attrNameLst>
                                      </p:cBhvr>
                                      <p:tavLst>
                                        <p:tav tm="0" fmla="#ppt_y+(sin(-2*pi*(1-$))*-#ppt_x+cos(-2*pi*(1-$))*(1-#ppt_y))*(1-$)">
                                          <p:val>
                                            <p:fltVal val="0"/>
                                          </p:val>
                                        </p:tav>
                                        <p:tav tm="100000">
                                          <p:val>
                                            <p:fltVal val="1"/>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3000" fill="hold"/>
                                        <p:tgtEl>
                                          <p:spTgt spid="23"/>
                                        </p:tgtEl>
                                        <p:attrNameLst>
                                          <p:attrName>ppt_x</p:attrName>
                                        </p:attrNameLst>
                                      </p:cBhvr>
                                      <p:tavLst>
                                        <p:tav tm="0">
                                          <p:val>
                                            <p:strVal val="#ppt_x"/>
                                          </p:val>
                                        </p:tav>
                                        <p:tav tm="100000">
                                          <p:val>
                                            <p:strVal val="#ppt_x"/>
                                          </p:val>
                                        </p:tav>
                                      </p:tavLst>
                                    </p:anim>
                                    <p:anim calcmode="lin" valueType="num">
                                      <p:cBhvr additive="base">
                                        <p:cTn id="38" dur="3000" fill="hold"/>
                                        <p:tgtEl>
                                          <p:spTgt spid="23"/>
                                        </p:tgtEl>
                                        <p:attrNameLst>
                                          <p:attrName>ppt_y</p:attrName>
                                        </p:attrNameLst>
                                      </p:cBhvr>
                                      <p:tavLst>
                                        <p:tav tm="0">
                                          <p:val>
                                            <p:strVal val="1+#ppt_h/2"/>
                                          </p:val>
                                        </p:tav>
                                        <p:tav tm="100000">
                                          <p:val>
                                            <p:strVal val="#ppt_y"/>
                                          </p:val>
                                        </p:tav>
                                      </p:tavLst>
                                    </p:anim>
                                  </p:childTnLst>
                                </p:cTn>
                              </p:par>
                              <p:par>
                                <p:cTn id="39" presetID="18" presetClass="entr" presetSubtype="9"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Left)">
                                      <p:cBhvr>
                                        <p:cTn id="41" dur="3000"/>
                                        <p:tgtEl>
                                          <p:spTgt spid="25"/>
                                        </p:tgtEl>
                                      </p:cBhvr>
                                    </p:animEffect>
                                  </p:childTnLst>
                                </p:cTn>
                              </p:par>
                              <p:par>
                                <p:cTn id="42" presetID="32" presetClass="emph" presetSubtype="0" fill="hold" grpId="1" nodeType="withEffect">
                                  <p:stCondLst>
                                    <p:cond delay="0"/>
                                  </p:stCondLst>
                                  <p:childTnLst>
                                    <p:animRot by="120000">
                                      <p:cBhvr>
                                        <p:cTn id="43" dur="300" fill="hold">
                                          <p:stCondLst>
                                            <p:cond delay="0"/>
                                          </p:stCondLst>
                                        </p:cTn>
                                        <p:tgtEl>
                                          <p:spTgt spid="23"/>
                                        </p:tgtEl>
                                        <p:attrNameLst>
                                          <p:attrName>r</p:attrName>
                                        </p:attrNameLst>
                                      </p:cBhvr>
                                    </p:animRot>
                                    <p:animRot by="-240000">
                                      <p:cBhvr>
                                        <p:cTn id="44" dur="600" fill="hold">
                                          <p:stCondLst>
                                            <p:cond delay="600"/>
                                          </p:stCondLst>
                                        </p:cTn>
                                        <p:tgtEl>
                                          <p:spTgt spid="23"/>
                                        </p:tgtEl>
                                        <p:attrNameLst>
                                          <p:attrName>r</p:attrName>
                                        </p:attrNameLst>
                                      </p:cBhvr>
                                    </p:animRot>
                                    <p:animRot by="240000">
                                      <p:cBhvr>
                                        <p:cTn id="45" dur="600" fill="hold">
                                          <p:stCondLst>
                                            <p:cond delay="1200"/>
                                          </p:stCondLst>
                                        </p:cTn>
                                        <p:tgtEl>
                                          <p:spTgt spid="23"/>
                                        </p:tgtEl>
                                        <p:attrNameLst>
                                          <p:attrName>r</p:attrName>
                                        </p:attrNameLst>
                                      </p:cBhvr>
                                    </p:animRot>
                                    <p:animRot by="-240000">
                                      <p:cBhvr>
                                        <p:cTn id="46" dur="600" fill="hold">
                                          <p:stCondLst>
                                            <p:cond delay="1800"/>
                                          </p:stCondLst>
                                        </p:cTn>
                                        <p:tgtEl>
                                          <p:spTgt spid="23"/>
                                        </p:tgtEl>
                                        <p:attrNameLst>
                                          <p:attrName>r</p:attrName>
                                        </p:attrNameLst>
                                      </p:cBhvr>
                                    </p:animRot>
                                    <p:animRot by="120000">
                                      <p:cBhvr>
                                        <p:cTn id="47" dur="600" fill="hold">
                                          <p:stCondLst>
                                            <p:cond delay="2400"/>
                                          </p:stCondLst>
                                        </p:cTn>
                                        <p:tgtEl>
                                          <p:spTgt spid="23"/>
                                        </p:tgtEl>
                                        <p:attrNameLst>
                                          <p:attrName>r</p:attrName>
                                        </p:attrNameLst>
                                      </p:cBhvr>
                                    </p:animRot>
                                  </p:childTnLst>
                                </p:cTn>
                              </p:par>
                            </p:childTnLst>
                          </p:cTn>
                        </p:par>
                        <p:par>
                          <p:cTn id="48" fill="hold">
                            <p:stCondLst>
                              <p:cond delay="6500"/>
                            </p:stCondLst>
                            <p:childTnLst>
                              <p:par>
                                <p:cTn id="49" presetID="15" presetClass="entr" presetSubtype="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3000" fill="hold"/>
                                        <p:tgtEl>
                                          <p:spTgt spid="8"/>
                                        </p:tgtEl>
                                        <p:attrNameLst>
                                          <p:attrName>ppt_w</p:attrName>
                                        </p:attrNameLst>
                                      </p:cBhvr>
                                      <p:tavLst>
                                        <p:tav tm="0">
                                          <p:val>
                                            <p:fltVal val="0"/>
                                          </p:val>
                                        </p:tav>
                                        <p:tav tm="100000">
                                          <p:val>
                                            <p:strVal val="#ppt_w"/>
                                          </p:val>
                                        </p:tav>
                                      </p:tavLst>
                                    </p:anim>
                                    <p:anim calcmode="lin" valueType="num">
                                      <p:cBhvr>
                                        <p:cTn id="52" dur="3000" fill="hold"/>
                                        <p:tgtEl>
                                          <p:spTgt spid="8"/>
                                        </p:tgtEl>
                                        <p:attrNameLst>
                                          <p:attrName>ppt_h</p:attrName>
                                        </p:attrNameLst>
                                      </p:cBhvr>
                                      <p:tavLst>
                                        <p:tav tm="0">
                                          <p:val>
                                            <p:fltVal val="0"/>
                                          </p:val>
                                        </p:tav>
                                        <p:tav tm="100000">
                                          <p:val>
                                            <p:strVal val="#ppt_h"/>
                                          </p:val>
                                        </p:tav>
                                      </p:tavLst>
                                    </p:anim>
                                    <p:anim calcmode="lin" valueType="num">
                                      <p:cBhvr>
                                        <p:cTn id="53" dur="3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4" dur="3000" fill="hold"/>
                                        <p:tgtEl>
                                          <p:spTgt spid="8"/>
                                        </p:tgtEl>
                                        <p:attrNameLst>
                                          <p:attrName>ppt_y</p:attrName>
                                        </p:attrNameLst>
                                      </p:cBhvr>
                                      <p:tavLst>
                                        <p:tav tm="0" fmla="#ppt_y+(sin(-2*pi*(1-$))*-#ppt_x+cos(-2*pi*(1-$))*(1-#ppt_y))*(1-$)">
                                          <p:val>
                                            <p:fltVal val="0"/>
                                          </p:val>
                                        </p:tav>
                                        <p:tav tm="100000">
                                          <p:val>
                                            <p:fltVal val="1"/>
                                          </p:val>
                                        </p:tav>
                                      </p:tavLst>
                                    </p:anim>
                                  </p:childTnLst>
                                </p:cTn>
                              </p:par>
                              <p:par>
                                <p:cTn id="55" presetID="2" presetClass="entr" presetSubtype="1"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3000" fill="hold"/>
                                        <p:tgtEl>
                                          <p:spTgt spid="27"/>
                                        </p:tgtEl>
                                        <p:attrNameLst>
                                          <p:attrName>ppt_x</p:attrName>
                                        </p:attrNameLst>
                                      </p:cBhvr>
                                      <p:tavLst>
                                        <p:tav tm="0">
                                          <p:val>
                                            <p:strVal val="#ppt_x"/>
                                          </p:val>
                                        </p:tav>
                                        <p:tav tm="100000">
                                          <p:val>
                                            <p:strVal val="#ppt_x"/>
                                          </p:val>
                                        </p:tav>
                                      </p:tavLst>
                                    </p:anim>
                                    <p:anim calcmode="lin" valueType="num">
                                      <p:cBhvr additive="base">
                                        <p:cTn id="58" dur="3000" fill="hold"/>
                                        <p:tgtEl>
                                          <p:spTgt spid="27"/>
                                        </p:tgtEl>
                                        <p:attrNameLst>
                                          <p:attrName>ppt_y</p:attrName>
                                        </p:attrNameLst>
                                      </p:cBhvr>
                                      <p:tavLst>
                                        <p:tav tm="0">
                                          <p:val>
                                            <p:strVal val="0-#ppt_h/2"/>
                                          </p:val>
                                        </p:tav>
                                        <p:tav tm="100000">
                                          <p:val>
                                            <p:strVal val="#ppt_y"/>
                                          </p:val>
                                        </p:tav>
                                      </p:tavLst>
                                    </p:anim>
                                  </p:childTnLst>
                                </p:cTn>
                              </p:par>
                              <p:par>
                                <p:cTn id="59" presetID="18" presetClass="entr" presetSubtype="9"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strips(upLeft)">
                                      <p:cBhvr>
                                        <p:cTn id="61" dur="3000"/>
                                        <p:tgtEl>
                                          <p:spTgt spid="28"/>
                                        </p:tgtEl>
                                      </p:cBhvr>
                                    </p:animEffect>
                                  </p:childTnLst>
                                </p:cTn>
                              </p:par>
                              <p:par>
                                <p:cTn id="62" presetID="32" presetClass="emph" presetSubtype="0" fill="hold" grpId="1" nodeType="withEffect">
                                  <p:stCondLst>
                                    <p:cond delay="0"/>
                                  </p:stCondLst>
                                  <p:childTnLst>
                                    <p:animRot by="120000">
                                      <p:cBhvr>
                                        <p:cTn id="63" dur="300" fill="hold">
                                          <p:stCondLst>
                                            <p:cond delay="0"/>
                                          </p:stCondLst>
                                        </p:cTn>
                                        <p:tgtEl>
                                          <p:spTgt spid="27"/>
                                        </p:tgtEl>
                                        <p:attrNameLst>
                                          <p:attrName>r</p:attrName>
                                        </p:attrNameLst>
                                      </p:cBhvr>
                                    </p:animRot>
                                    <p:animRot by="-240000">
                                      <p:cBhvr>
                                        <p:cTn id="64" dur="600" fill="hold">
                                          <p:stCondLst>
                                            <p:cond delay="600"/>
                                          </p:stCondLst>
                                        </p:cTn>
                                        <p:tgtEl>
                                          <p:spTgt spid="27"/>
                                        </p:tgtEl>
                                        <p:attrNameLst>
                                          <p:attrName>r</p:attrName>
                                        </p:attrNameLst>
                                      </p:cBhvr>
                                    </p:animRot>
                                    <p:animRot by="240000">
                                      <p:cBhvr>
                                        <p:cTn id="65" dur="600" fill="hold">
                                          <p:stCondLst>
                                            <p:cond delay="1200"/>
                                          </p:stCondLst>
                                        </p:cTn>
                                        <p:tgtEl>
                                          <p:spTgt spid="27"/>
                                        </p:tgtEl>
                                        <p:attrNameLst>
                                          <p:attrName>r</p:attrName>
                                        </p:attrNameLst>
                                      </p:cBhvr>
                                    </p:animRot>
                                    <p:animRot by="-240000">
                                      <p:cBhvr>
                                        <p:cTn id="66" dur="600" fill="hold">
                                          <p:stCondLst>
                                            <p:cond delay="1800"/>
                                          </p:stCondLst>
                                        </p:cTn>
                                        <p:tgtEl>
                                          <p:spTgt spid="27"/>
                                        </p:tgtEl>
                                        <p:attrNameLst>
                                          <p:attrName>r</p:attrName>
                                        </p:attrNameLst>
                                      </p:cBhvr>
                                    </p:animRot>
                                    <p:animRot by="120000">
                                      <p:cBhvr>
                                        <p:cTn id="67" dur="600" fill="hold">
                                          <p:stCondLst>
                                            <p:cond delay="2400"/>
                                          </p:stCondLst>
                                        </p:cTn>
                                        <p:tgtEl>
                                          <p:spTgt spid="27"/>
                                        </p:tgtEl>
                                        <p:attrNameLst>
                                          <p:attrName>r</p:attrName>
                                        </p:attrNameLst>
                                      </p:cBhvr>
                                    </p:animRot>
                                  </p:childTnLst>
                                </p:cTn>
                              </p:par>
                            </p:childTnLst>
                          </p:cTn>
                        </p:par>
                        <p:par>
                          <p:cTn id="68" fill="hold">
                            <p:stCondLst>
                              <p:cond delay="9500"/>
                            </p:stCondLst>
                            <p:childTnLst>
                              <p:par>
                                <p:cTn id="69" presetID="15" presetClass="entr" presetSubtype="0"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3000" fill="hold"/>
                                        <p:tgtEl>
                                          <p:spTgt spid="13"/>
                                        </p:tgtEl>
                                        <p:attrNameLst>
                                          <p:attrName>ppt_w</p:attrName>
                                        </p:attrNameLst>
                                      </p:cBhvr>
                                      <p:tavLst>
                                        <p:tav tm="0">
                                          <p:val>
                                            <p:fltVal val="0"/>
                                          </p:val>
                                        </p:tav>
                                        <p:tav tm="100000">
                                          <p:val>
                                            <p:strVal val="#ppt_w"/>
                                          </p:val>
                                        </p:tav>
                                      </p:tavLst>
                                    </p:anim>
                                    <p:anim calcmode="lin" valueType="num">
                                      <p:cBhvr>
                                        <p:cTn id="72" dur="3000" fill="hold"/>
                                        <p:tgtEl>
                                          <p:spTgt spid="13"/>
                                        </p:tgtEl>
                                        <p:attrNameLst>
                                          <p:attrName>ppt_h</p:attrName>
                                        </p:attrNameLst>
                                      </p:cBhvr>
                                      <p:tavLst>
                                        <p:tav tm="0">
                                          <p:val>
                                            <p:fltVal val="0"/>
                                          </p:val>
                                        </p:tav>
                                        <p:tav tm="100000">
                                          <p:val>
                                            <p:strVal val="#ppt_h"/>
                                          </p:val>
                                        </p:tav>
                                      </p:tavLst>
                                    </p:anim>
                                    <p:anim calcmode="lin" valueType="num">
                                      <p:cBhvr>
                                        <p:cTn id="73" dur="3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74" dur="3000" fill="hold"/>
                                        <p:tgtEl>
                                          <p:spTgt spid="13"/>
                                        </p:tgtEl>
                                        <p:attrNameLst>
                                          <p:attrName>ppt_y</p:attrName>
                                        </p:attrNameLst>
                                      </p:cBhvr>
                                      <p:tavLst>
                                        <p:tav tm="0" fmla="#ppt_y+(sin(-2*pi*(1-$))*-#ppt_x+cos(-2*pi*(1-$))*(1-#ppt_y))*(1-$)">
                                          <p:val>
                                            <p:fltVal val="0"/>
                                          </p:val>
                                        </p:tav>
                                        <p:tav tm="100000">
                                          <p:val>
                                            <p:fltVal val="1"/>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3000" fill="hold"/>
                                        <p:tgtEl>
                                          <p:spTgt spid="29"/>
                                        </p:tgtEl>
                                        <p:attrNameLst>
                                          <p:attrName>ppt_x</p:attrName>
                                        </p:attrNameLst>
                                      </p:cBhvr>
                                      <p:tavLst>
                                        <p:tav tm="0">
                                          <p:val>
                                            <p:strVal val="#ppt_x"/>
                                          </p:val>
                                        </p:tav>
                                        <p:tav tm="100000">
                                          <p:val>
                                            <p:strVal val="#ppt_x"/>
                                          </p:val>
                                        </p:tav>
                                      </p:tavLst>
                                    </p:anim>
                                    <p:anim calcmode="lin" valueType="num">
                                      <p:cBhvr additive="base">
                                        <p:cTn id="78" dur="3000" fill="hold"/>
                                        <p:tgtEl>
                                          <p:spTgt spid="29"/>
                                        </p:tgtEl>
                                        <p:attrNameLst>
                                          <p:attrName>ppt_y</p:attrName>
                                        </p:attrNameLst>
                                      </p:cBhvr>
                                      <p:tavLst>
                                        <p:tav tm="0">
                                          <p:val>
                                            <p:strVal val="1+#ppt_h/2"/>
                                          </p:val>
                                        </p:tav>
                                        <p:tav tm="100000">
                                          <p:val>
                                            <p:strVal val="#ppt_y"/>
                                          </p:val>
                                        </p:tav>
                                      </p:tavLst>
                                    </p:anim>
                                  </p:childTnLst>
                                </p:cTn>
                              </p:par>
                              <p:par>
                                <p:cTn id="79" presetID="18" presetClass="entr" presetSubtype="9"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strips(upLeft)">
                                      <p:cBhvr>
                                        <p:cTn id="81" dur="3000"/>
                                        <p:tgtEl>
                                          <p:spTgt spid="30"/>
                                        </p:tgtEl>
                                      </p:cBhvr>
                                    </p:animEffect>
                                  </p:childTnLst>
                                </p:cTn>
                              </p:par>
                              <p:par>
                                <p:cTn id="82" presetID="32" presetClass="emph" presetSubtype="0" fill="hold" grpId="1" nodeType="withEffect">
                                  <p:stCondLst>
                                    <p:cond delay="0"/>
                                  </p:stCondLst>
                                  <p:childTnLst>
                                    <p:animRot by="120000">
                                      <p:cBhvr>
                                        <p:cTn id="83" dur="300" fill="hold">
                                          <p:stCondLst>
                                            <p:cond delay="0"/>
                                          </p:stCondLst>
                                        </p:cTn>
                                        <p:tgtEl>
                                          <p:spTgt spid="29"/>
                                        </p:tgtEl>
                                        <p:attrNameLst>
                                          <p:attrName>r</p:attrName>
                                        </p:attrNameLst>
                                      </p:cBhvr>
                                    </p:animRot>
                                    <p:animRot by="-240000">
                                      <p:cBhvr>
                                        <p:cTn id="84" dur="600" fill="hold">
                                          <p:stCondLst>
                                            <p:cond delay="600"/>
                                          </p:stCondLst>
                                        </p:cTn>
                                        <p:tgtEl>
                                          <p:spTgt spid="29"/>
                                        </p:tgtEl>
                                        <p:attrNameLst>
                                          <p:attrName>r</p:attrName>
                                        </p:attrNameLst>
                                      </p:cBhvr>
                                    </p:animRot>
                                    <p:animRot by="240000">
                                      <p:cBhvr>
                                        <p:cTn id="85" dur="600" fill="hold">
                                          <p:stCondLst>
                                            <p:cond delay="1200"/>
                                          </p:stCondLst>
                                        </p:cTn>
                                        <p:tgtEl>
                                          <p:spTgt spid="29"/>
                                        </p:tgtEl>
                                        <p:attrNameLst>
                                          <p:attrName>r</p:attrName>
                                        </p:attrNameLst>
                                      </p:cBhvr>
                                    </p:animRot>
                                    <p:animRot by="-240000">
                                      <p:cBhvr>
                                        <p:cTn id="86" dur="600" fill="hold">
                                          <p:stCondLst>
                                            <p:cond delay="1800"/>
                                          </p:stCondLst>
                                        </p:cTn>
                                        <p:tgtEl>
                                          <p:spTgt spid="29"/>
                                        </p:tgtEl>
                                        <p:attrNameLst>
                                          <p:attrName>r</p:attrName>
                                        </p:attrNameLst>
                                      </p:cBhvr>
                                    </p:animRot>
                                    <p:animRot by="120000">
                                      <p:cBhvr>
                                        <p:cTn id="87" dur="600" fill="hold">
                                          <p:stCondLst>
                                            <p:cond delay="240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animBg="1"/>
      <p:bldP spid="23" grpId="1" animBg="1"/>
      <p:bldP spid="24" grpId="0" animBg="1"/>
      <p:bldP spid="24" grpId="1" animBg="1"/>
      <p:bldP spid="25" grpId="0"/>
      <p:bldP spid="26" grpId="0"/>
      <p:bldP spid="27" grpId="0" animBg="1"/>
      <p:bldP spid="27" grpId="1" animBg="1"/>
      <p:bldP spid="28" grpId="0"/>
      <p:bldP spid="29" grpId="0" animBg="1"/>
      <p:bldP spid="29" grpId="1"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Line 2"/>
          <p:cNvSpPr>
            <a:spLocks noChangeShapeType="1"/>
          </p:cNvSpPr>
          <p:nvPr/>
        </p:nvSpPr>
        <p:spPr bwMode="black">
          <a:xfrm>
            <a:off x="492154" y="2428868"/>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39" name="Line 5"/>
          <p:cNvSpPr>
            <a:spLocks noChangeShapeType="1"/>
          </p:cNvSpPr>
          <p:nvPr/>
        </p:nvSpPr>
        <p:spPr bwMode="black">
          <a:xfrm>
            <a:off x="500034" y="5715016"/>
            <a:ext cx="8294688" cy="0"/>
          </a:xfrm>
          <a:prstGeom prst="line">
            <a:avLst/>
          </a:prstGeom>
          <a:noFill/>
          <a:ln w="9525">
            <a:solidFill>
              <a:schemeClr val="tx1"/>
            </a:solidFill>
            <a:prstDash val="dash"/>
            <a:round/>
            <a:headEnd/>
            <a:tailEnd/>
          </a:ln>
        </p:spPr>
        <p:txBody>
          <a:bodyPr wrap="none" anchor="ctr"/>
          <a:lstStyle/>
          <a:p>
            <a:endParaRPr lang="zh-CN" altLang="en-US"/>
          </a:p>
        </p:txBody>
      </p:sp>
      <p:grpSp>
        <p:nvGrpSpPr>
          <p:cNvPr id="36" name="Group 8"/>
          <p:cNvGrpSpPr>
            <a:grpSpLocks/>
          </p:cNvGrpSpPr>
          <p:nvPr/>
        </p:nvGrpSpPr>
        <p:grpSpPr bwMode="auto">
          <a:xfrm>
            <a:off x="2714612" y="4786322"/>
            <a:ext cx="3857652" cy="1428760"/>
            <a:chOff x="394" y="2571"/>
            <a:chExt cx="2347" cy="871"/>
          </a:xfrm>
        </p:grpSpPr>
        <p:sp>
          <p:nvSpPr>
            <p:cNvPr id="37"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38"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150687" name="Rectangle 159"/>
          <p:cNvSpPr>
            <a:spLocks noGrp="1" noChangeArrowheads="1"/>
          </p:cNvSpPr>
          <p:nvPr>
            <p:ph type="title"/>
          </p:nvPr>
        </p:nvSpPr>
        <p:spPr bwMode="auto">
          <a:xfrm>
            <a:off x="0" y="76200"/>
            <a:ext cx="9144000" cy="923908"/>
          </a:xfrm>
          <a:noFill/>
          <a:ln>
            <a:miter lim="800000"/>
            <a:headEnd/>
            <a:tailEnd/>
          </a:ln>
        </p:spPr>
        <p:txBody>
          <a:bodyPr vert="horz" wrap="square" lIns="91440" tIns="45720" rIns="91440" bIns="45720" numCol="1" anchor="t" anchorCtr="0" compatLnSpc="1">
            <a:prstTxWarp prst="textNoShape">
              <a:avLst/>
            </a:prstTxWarp>
          </a:bodyPr>
          <a:lstStyle/>
          <a:p>
            <a:pPr algn="ctr"/>
            <a:r>
              <a:rPr lang="zh-CN" altLang="en-US" sz="2400" b="0" dirty="0">
                <a:solidFill>
                  <a:schemeClr val="bg1"/>
                </a:solidFill>
                <a:ea typeface="黑体" pitchFamily="2" charset="-122"/>
              </a:rPr>
              <a:t>单击此处添加标题</a:t>
            </a:r>
          </a:p>
        </p:txBody>
      </p:sp>
      <p:sp>
        <p:nvSpPr>
          <p:cNvPr id="150720" name="Line 2"/>
          <p:cNvSpPr>
            <a:spLocks noChangeShapeType="1"/>
          </p:cNvSpPr>
          <p:nvPr/>
        </p:nvSpPr>
        <p:spPr bwMode="black">
          <a:xfrm>
            <a:off x="492125" y="3027363"/>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150721" name="Line 3"/>
          <p:cNvSpPr>
            <a:spLocks noChangeShapeType="1"/>
          </p:cNvSpPr>
          <p:nvPr/>
        </p:nvSpPr>
        <p:spPr bwMode="black">
          <a:xfrm>
            <a:off x="492125" y="3617913"/>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150722" name="Line 4"/>
          <p:cNvSpPr>
            <a:spLocks noChangeShapeType="1"/>
          </p:cNvSpPr>
          <p:nvPr/>
        </p:nvSpPr>
        <p:spPr bwMode="black">
          <a:xfrm>
            <a:off x="492125" y="4294188"/>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150723" name="Line 5"/>
          <p:cNvSpPr>
            <a:spLocks noChangeShapeType="1"/>
          </p:cNvSpPr>
          <p:nvPr/>
        </p:nvSpPr>
        <p:spPr bwMode="black">
          <a:xfrm>
            <a:off x="492125" y="4997450"/>
            <a:ext cx="8294688" cy="0"/>
          </a:xfrm>
          <a:prstGeom prst="line">
            <a:avLst/>
          </a:prstGeom>
          <a:noFill/>
          <a:ln w="9525">
            <a:solidFill>
              <a:schemeClr val="tx1"/>
            </a:solidFill>
            <a:prstDash val="dash"/>
            <a:round/>
            <a:headEnd/>
            <a:tailEnd/>
          </a:ln>
        </p:spPr>
        <p:txBody>
          <a:bodyPr wrap="none" anchor="ctr"/>
          <a:lstStyle/>
          <a:p>
            <a:endParaRPr lang="zh-CN" altLang="en-US"/>
          </a:p>
        </p:txBody>
      </p:sp>
      <p:sp>
        <p:nvSpPr>
          <p:cNvPr id="7" name="AutoShape 6"/>
          <p:cNvSpPr>
            <a:spLocks noChangeArrowheads="1"/>
          </p:cNvSpPr>
          <p:nvPr/>
        </p:nvSpPr>
        <p:spPr bwMode="gray">
          <a:xfrm>
            <a:off x="2905125" y="4125908"/>
            <a:ext cx="3448050" cy="1239837"/>
          </a:xfrm>
          <a:prstGeom prst="can">
            <a:avLst>
              <a:gd name="adj" fmla="val 50000"/>
            </a:avLst>
          </a:prstGeom>
          <a:gradFill rotWithShape="1">
            <a:gsLst>
              <a:gs pos="0">
                <a:schemeClr val="accent1">
                  <a:gamma/>
                  <a:shade val="36078"/>
                  <a:invGamma/>
                </a:schemeClr>
              </a:gs>
              <a:gs pos="50000">
                <a:schemeClr val="accent1"/>
              </a:gs>
              <a:gs pos="100000">
                <a:schemeClr val="accent1">
                  <a:gamma/>
                  <a:shade val="3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8" name="Oval 7"/>
          <p:cNvSpPr>
            <a:spLocks noChangeArrowheads="1"/>
          </p:cNvSpPr>
          <p:nvPr/>
        </p:nvSpPr>
        <p:spPr bwMode="gray">
          <a:xfrm>
            <a:off x="2897188" y="4133845"/>
            <a:ext cx="3455987" cy="612775"/>
          </a:xfrm>
          <a:prstGeom prst="ellipse">
            <a:avLst/>
          </a:prstGeom>
          <a:gradFill rotWithShape="1">
            <a:gsLst>
              <a:gs pos="0">
                <a:schemeClr val="accent1">
                  <a:gamma/>
                  <a:shade val="49804"/>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nvGrpSpPr>
          <p:cNvPr id="2" name="Group 8"/>
          <p:cNvGrpSpPr>
            <a:grpSpLocks/>
          </p:cNvGrpSpPr>
          <p:nvPr/>
        </p:nvGrpSpPr>
        <p:grpSpPr bwMode="auto">
          <a:xfrm>
            <a:off x="3192463" y="3457570"/>
            <a:ext cx="2860675" cy="1062038"/>
            <a:chOff x="394" y="2571"/>
            <a:chExt cx="2347" cy="871"/>
          </a:xfrm>
        </p:grpSpPr>
        <p:sp>
          <p:nvSpPr>
            <p:cNvPr id="10" name="AutoShape 9"/>
            <p:cNvSpPr>
              <a:spLocks noChangeArrowheads="1"/>
            </p:cNvSpPr>
            <p:nvPr/>
          </p:nvSpPr>
          <p:spPr bwMode="gray">
            <a:xfrm>
              <a:off x="394" y="2571"/>
              <a:ext cx="2347" cy="871"/>
            </a:xfrm>
            <a:prstGeom prst="can">
              <a:avLst>
                <a:gd name="adj" fmla="val 50000"/>
              </a:avLst>
            </a:prstGeom>
            <a:gradFill rotWithShape="1">
              <a:gsLst>
                <a:gs pos="0">
                  <a:schemeClr val="hlink">
                    <a:gamma/>
                    <a:shade val="56078"/>
                    <a:invGamma/>
                  </a:schemeClr>
                </a:gs>
                <a:gs pos="50000">
                  <a:schemeClr val="hlink"/>
                </a:gs>
                <a:gs pos="100000">
                  <a:schemeClr val="hlink">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11" name="Oval 10"/>
            <p:cNvSpPr>
              <a:spLocks noChangeArrowheads="1"/>
            </p:cNvSpPr>
            <p:nvPr/>
          </p:nvSpPr>
          <p:spPr bwMode="gray">
            <a:xfrm>
              <a:off x="394" y="2576"/>
              <a:ext cx="2347" cy="431"/>
            </a:xfrm>
            <a:prstGeom prst="ellipse">
              <a:avLst/>
            </a:prstGeom>
            <a:gradFill rotWithShape="1">
              <a:gsLst>
                <a:gs pos="0">
                  <a:schemeClr val="hlink">
                    <a:gamma/>
                    <a:shade val="56078"/>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grpSp>
        <p:nvGrpSpPr>
          <p:cNvPr id="3" name="Group 11"/>
          <p:cNvGrpSpPr>
            <a:grpSpLocks/>
          </p:cNvGrpSpPr>
          <p:nvPr/>
        </p:nvGrpSpPr>
        <p:grpSpPr bwMode="auto">
          <a:xfrm>
            <a:off x="3428992" y="2786058"/>
            <a:ext cx="2363788" cy="1003300"/>
            <a:chOff x="593" y="2111"/>
            <a:chExt cx="1940" cy="823"/>
          </a:xfrm>
        </p:grpSpPr>
        <p:sp>
          <p:nvSpPr>
            <p:cNvPr id="13" name="AutoShape 12"/>
            <p:cNvSpPr>
              <a:spLocks noChangeArrowheads="1"/>
            </p:cNvSpPr>
            <p:nvPr/>
          </p:nvSpPr>
          <p:spPr bwMode="gray">
            <a:xfrm>
              <a:off x="597" y="2111"/>
              <a:ext cx="1936" cy="823"/>
            </a:xfrm>
            <a:prstGeom prst="can">
              <a:avLst>
                <a:gd name="adj" fmla="val 47144"/>
              </a:avLst>
            </a:prstGeom>
            <a:gradFill rotWithShape="1">
              <a:gsLst>
                <a:gs pos="0">
                  <a:schemeClr val="accent1">
                    <a:gamma/>
                    <a:shade val="56078"/>
                    <a:invGamma/>
                  </a:schemeClr>
                </a:gs>
                <a:gs pos="50000">
                  <a:schemeClr val="accent1"/>
                </a:gs>
                <a:gs pos="100000">
                  <a:schemeClr val="accent1">
                    <a:gamma/>
                    <a:shade val="56078"/>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14" name="Oval 13"/>
            <p:cNvSpPr>
              <a:spLocks noChangeArrowheads="1"/>
            </p:cNvSpPr>
            <p:nvPr/>
          </p:nvSpPr>
          <p:spPr bwMode="gray">
            <a:xfrm>
              <a:off x="593" y="2115"/>
              <a:ext cx="1940" cy="383"/>
            </a:xfrm>
            <a:prstGeom prst="ellipse">
              <a:avLst/>
            </a:prstGeom>
            <a:gradFill rotWithShape="1">
              <a:gsLst>
                <a:gs pos="0">
                  <a:schemeClr val="accent1">
                    <a:gamma/>
                    <a:shade val="56078"/>
                    <a:invGamma/>
                  </a:schemeClr>
                </a:gs>
                <a:gs pos="100000">
                  <a:schemeClr val="accent1"/>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grpSp>
        <p:nvGrpSpPr>
          <p:cNvPr id="4" name="Group 14"/>
          <p:cNvGrpSpPr>
            <a:grpSpLocks/>
          </p:cNvGrpSpPr>
          <p:nvPr/>
        </p:nvGrpSpPr>
        <p:grpSpPr bwMode="auto">
          <a:xfrm>
            <a:off x="3671888" y="2266945"/>
            <a:ext cx="1885950" cy="822325"/>
            <a:chOff x="800" y="1773"/>
            <a:chExt cx="1548" cy="675"/>
          </a:xfrm>
        </p:grpSpPr>
        <p:sp>
          <p:nvSpPr>
            <p:cNvPr id="16" name="AutoShape 15"/>
            <p:cNvSpPr>
              <a:spLocks noChangeArrowheads="1"/>
            </p:cNvSpPr>
            <p:nvPr/>
          </p:nvSpPr>
          <p:spPr bwMode="gray">
            <a:xfrm>
              <a:off x="800" y="1773"/>
              <a:ext cx="1548" cy="675"/>
            </a:xfrm>
            <a:prstGeom prst="can">
              <a:avLst>
                <a:gd name="adj" fmla="val 40000"/>
              </a:avLst>
            </a:prstGeom>
            <a:gradFill rotWithShape="1">
              <a:gsLst>
                <a:gs pos="0">
                  <a:schemeClr val="hlink">
                    <a:gamma/>
                    <a:shade val="65882"/>
                    <a:invGamma/>
                  </a:schemeClr>
                </a:gs>
                <a:gs pos="50000">
                  <a:schemeClr val="hlink"/>
                </a:gs>
                <a:gs pos="100000">
                  <a:schemeClr val="hlink">
                    <a:gamma/>
                    <a:shade val="65882"/>
                    <a:invGamma/>
                  </a:schemeClr>
                </a:gs>
              </a:gsLst>
              <a:lin ang="0" scaled="1"/>
            </a:gradFill>
            <a:ln w="9525">
              <a:noFill/>
              <a:round/>
              <a:headEnd/>
              <a:tailEnd/>
            </a:ln>
            <a:effectLst/>
          </p:spPr>
          <p:txBody>
            <a:bodyPr wrap="none" anchor="ctr"/>
            <a:lstStyle/>
            <a:p>
              <a:pPr>
                <a:defRPr/>
              </a:pPr>
              <a:endParaRPr lang="zh-CN" altLang="en-US">
                <a:ea typeface="宋体" charset="-122"/>
              </a:endParaRPr>
            </a:p>
          </p:txBody>
        </p:sp>
        <p:sp>
          <p:nvSpPr>
            <p:cNvPr id="17" name="Oval 16"/>
            <p:cNvSpPr>
              <a:spLocks noChangeArrowheads="1"/>
            </p:cNvSpPr>
            <p:nvPr/>
          </p:nvSpPr>
          <p:spPr bwMode="gray">
            <a:xfrm>
              <a:off x="807" y="1773"/>
              <a:ext cx="1541" cy="270"/>
            </a:xfrm>
            <a:prstGeom prst="ellipse">
              <a:avLst/>
            </a:prstGeom>
            <a:gradFill rotWithShape="1">
              <a:gsLst>
                <a:gs pos="0">
                  <a:schemeClr val="hlink">
                    <a:gamma/>
                    <a:shade val="76471"/>
                    <a:invGamma/>
                  </a:schemeClr>
                </a:gs>
                <a:gs pos="100000">
                  <a:schemeClr val="hlink"/>
                </a:gs>
              </a:gsLst>
              <a:path path="shape">
                <a:fillToRect l="50000" t="50000" r="50000" b="50000"/>
              </a:path>
            </a:gradFill>
            <a:ln w="9525" algn="ctr">
              <a:noFill/>
              <a:round/>
              <a:headEnd/>
              <a:tailEnd/>
            </a:ln>
            <a:effectLst/>
          </p:spPr>
          <p:txBody>
            <a:bodyPr wrap="none" anchor="ctr"/>
            <a:lstStyle/>
            <a:p>
              <a:pPr>
                <a:defRPr/>
              </a:pPr>
              <a:endParaRPr lang="zh-CN" altLang="en-US">
                <a:ea typeface="宋体" charset="-122"/>
              </a:endParaRPr>
            </a:p>
          </p:txBody>
        </p:sp>
      </p:grpSp>
      <p:sp>
        <p:nvSpPr>
          <p:cNvPr id="150735" name="AutoShape 17"/>
          <p:cNvSpPr>
            <a:spLocks noChangeArrowheads="1"/>
          </p:cNvSpPr>
          <p:nvPr/>
        </p:nvSpPr>
        <p:spPr bwMode="gray">
          <a:xfrm>
            <a:off x="3908425" y="1714488"/>
            <a:ext cx="1449393" cy="706445"/>
          </a:xfrm>
          <a:prstGeom prst="can">
            <a:avLst>
              <a:gd name="adj" fmla="val 36644"/>
            </a:avLst>
          </a:prstGeom>
          <a:solidFill>
            <a:schemeClr val="accent1"/>
          </a:solidFill>
          <a:ln w="9525">
            <a:noFill/>
            <a:round/>
            <a:headEnd/>
            <a:tailEnd/>
          </a:ln>
        </p:spPr>
        <p:txBody>
          <a:bodyPr wrap="none" anchor="ctr"/>
          <a:lstStyle/>
          <a:p>
            <a:endParaRPr lang="zh-CN" altLang="en-US">
              <a:ea typeface="宋体" charset="-122"/>
            </a:endParaRPr>
          </a:p>
        </p:txBody>
      </p:sp>
      <p:sp>
        <p:nvSpPr>
          <p:cNvPr id="150736" name="Rectangle 18"/>
          <p:cNvSpPr>
            <a:spLocks noChangeArrowheads="1"/>
          </p:cNvSpPr>
          <p:nvPr/>
        </p:nvSpPr>
        <p:spPr bwMode="gray">
          <a:xfrm>
            <a:off x="3817938" y="257174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一级代理</a:t>
            </a:r>
            <a:endParaRPr lang="en-US" altLang="zh-CN" sz="2400" b="1" dirty="0">
              <a:solidFill>
                <a:srgbClr val="FFFFFF"/>
              </a:solidFill>
              <a:ea typeface="宋体" charset="-122"/>
            </a:endParaRPr>
          </a:p>
        </p:txBody>
      </p:sp>
      <p:sp>
        <p:nvSpPr>
          <p:cNvPr id="150737" name="Rectangle 19"/>
          <p:cNvSpPr>
            <a:spLocks noChangeArrowheads="1"/>
          </p:cNvSpPr>
          <p:nvPr/>
        </p:nvSpPr>
        <p:spPr bwMode="gray">
          <a:xfrm>
            <a:off x="3817938" y="328612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二级代理</a:t>
            </a:r>
            <a:endParaRPr lang="en-US" altLang="zh-CN" sz="2400" b="1" dirty="0">
              <a:solidFill>
                <a:srgbClr val="FFFFFF"/>
              </a:solidFill>
              <a:ea typeface="宋体" charset="-122"/>
            </a:endParaRPr>
          </a:p>
        </p:txBody>
      </p:sp>
      <p:sp>
        <p:nvSpPr>
          <p:cNvPr id="150738" name="Rectangle 20"/>
          <p:cNvSpPr>
            <a:spLocks noChangeArrowheads="1"/>
          </p:cNvSpPr>
          <p:nvPr/>
        </p:nvSpPr>
        <p:spPr bwMode="gray">
          <a:xfrm>
            <a:off x="3817938" y="4000504"/>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三级代理</a:t>
            </a:r>
            <a:endParaRPr lang="en-US" altLang="zh-CN" sz="2400" b="1" dirty="0">
              <a:solidFill>
                <a:srgbClr val="FFFFFF"/>
              </a:solidFill>
              <a:ea typeface="宋体" charset="-122"/>
            </a:endParaRPr>
          </a:p>
        </p:txBody>
      </p:sp>
      <p:sp>
        <p:nvSpPr>
          <p:cNvPr id="150739" name="Rectangle 21"/>
          <p:cNvSpPr>
            <a:spLocks noChangeArrowheads="1"/>
          </p:cNvSpPr>
          <p:nvPr/>
        </p:nvSpPr>
        <p:spPr bwMode="gray">
          <a:xfrm>
            <a:off x="3817938" y="4857760"/>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工程商</a:t>
            </a:r>
            <a:endParaRPr lang="en-US" altLang="zh-CN" sz="2400" b="1" dirty="0">
              <a:solidFill>
                <a:srgbClr val="FFFFFF"/>
              </a:solidFill>
              <a:ea typeface="宋体" charset="-122"/>
            </a:endParaRPr>
          </a:p>
        </p:txBody>
      </p:sp>
      <p:sp>
        <p:nvSpPr>
          <p:cNvPr id="150740" name="Rectangle 22"/>
          <p:cNvSpPr>
            <a:spLocks noChangeArrowheads="1"/>
          </p:cNvSpPr>
          <p:nvPr/>
        </p:nvSpPr>
        <p:spPr bwMode="gray">
          <a:xfrm>
            <a:off x="3817938" y="2000240"/>
            <a:ext cx="1635125" cy="400110"/>
          </a:xfrm>
          <a:prstGeom prst="rect">
            <a:avLst/>
          </a:prstGeom>
          <a:noFill/>
          <a:ln w="9525" algn="ctr">
            <a:noFill/>
            <a:miter lim="800000"/>
            <a:headEnd/>
            <a:tailEnd/>
          </a:ln>
        </p:spPr>
        <p:txBody>
          <a:bodyPr>
            <a:spAutoFit/>
          </a:bodyPr>
          <a:lstStyle/>
          <a:p>
            <a:pPr algn="ctr" eaLnBrk="0" hangingPunct="0"/>
            <a:r>
              <a:rPr lang="zh-CN" altLang="en-US" sz="2000" b="1" dirty="0" smtClean="0">
                <a:solidFill>
                  <a:srgbClr val="FFFFFF"/>
                </a:solidFill>
                <a:ea typeface="宋体" charset="-122"/>
              </a:rPr>
              <a:t>生产厂家</a:t>
            </a:r>
            <a:endParaRPr lang="en-US" altLang="zh-CN" sz="2000" b="1" dirty="0">
              <a:solidFill>
                <a:srgbClr val="FFFFFF"/>
              </a:solidFill>
              <a:ea typeface="宋体" charset="-122"/>
            </a:endParaRPr>
          </a:p>
        </p:txBody>
      </p:sp>
      <p:sp>
        <p:nvSpPr>
          <p:cNvPr id="24" name="Text Box 23"/>
          <p:cNvSpPr txBox="1">
            <a:spLocks noChangeArrowheads="1"/>
          </p:cNvSpPr>
          <p:nvPr/>
        </p:nvSpPr>
        <p:spPr bwMode="black">
          <a:xfrm>
            <a:off x="1890713" y="1911345"/>
            <a:ext cx="1374094"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价格成本科技</a:t>
            </a:r>
            <a:endParaRPr lang="en-US" altLang="zh-CN" sz="1400" b="1" dirty="0">
              <a:solidFill>
                <a:schemeClr val="bg2">
                  <a:lumMod val="50000"/>
                </a:schemeClr>
              </a:solidFill>
              <a:ea typeface="宋体" charset="-122"/>
            </a:endParaRPr>
          </a:p>
        </p:txBody>
      </p:sp>
      <p:sp>
        <p:nvSpPr>
          <p:cNvPr id="25" name="Text Box 24"/>
          <p:cNvSpPr txBox="1">
            <a:spLocks noChangeArrowheads="1"/>
          </p:cNvSpPr>
          <p:nvPr/>
        </p:nvSpPr>
        <p:spPr bwMode="black">
          <a:xfrm>
            <a:off x="1746250" y="2549719"/>
            <a:ext cx="655949"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品牌</a:t>
            </a:r>
            <a:endParaRPr lang="en-US" altLang="zh-CN" sz="1400" b="1" dirty="0">
              <a:solidFill>
                <a:schemeClr val="bg2">
                  <a:lumMod val="50000"/>
                </a:schemeClr>
              </a:solidFill>
              <a:ea typeface="宋体" charset="-122"/>
            </a:endParaRPr>
          </a:p>
        </p:txBody>
      </p:sp>
      <p:sp>
        <p:nvSpPr>
          <p:cNvPr id="26" name="Text Box 25"/>
          <p:cNvSpPr txBox="1">
            <a:spLocks noChangeArrowheads="1"/>
          </p:cNvSpPr>
          <p:nvPr/>
        </p:nvSpPr>
        <p:spPr bwMode="black">
          <a:xfrm>
            <a:off x="1517650" y="3192661"/>
            <a:ext cx="655949"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品牌</a:t>
            </a:r>
            <a:endParaRPr lang="en-US" altLang="zh-CN" sz="1400" b="1" dirty="0">
              <a:solidFill>
                <a:schemeClr val="bg2">
                  <a:lumMod val="50000"/>
                </a:schemeClr>
              </a:solidFill>
              <a:ea typeface="宋体" charset="-122"/>
            </a:endParaRPr>
          </a:p>
        </p:txBody>
      </p:sp>
      <p:sp>
        <p:nvSpPr>
          <p:cNvPr id="27" name="Text Box 26"/>
          <p:cNvSpPr txBox="1">
            <a:spLocks noChangeArrowheads="1"/>
          </p:cNvSpPr>
          <p:nvPr/>
        </p:nvSpPr>
        <p:spPr bwMode="black">
          <a:xfrm>
            <a:off x="1298575" y="3808408"/>
            <a:ext cx="606256" cy="307777"/>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1400" b="1" dirty="0" smtClean="0">
                <a:solidFill>
                  <a:schemeClr val="bg2">
                    <a:lumMod val="50000"/>
                  </a:schemeClr>
                </a:solidFill>
                <a:ea typeface="宋体" charset="-122"/>
              </a:rPr>
              <a:t>品牌</a:t>
            </a:r>
            <a:endParaRPr lang="en-US" altLang="zh-CN" sz="1400" b="1" dirty="0" smtClean="0">
              <a:solidFill>
                <a:schemeClr val="bg2">
                  <a:lumMod val="50000"/>
                </a:schemeClr>
              </a:solidFill>
              <a:ea typeface="宋体" charset="-122"/>
            </a:endParaRPr>
          </a:p>
        </p:txBody>
      </p:sp>
      <p:sp>
        <p:nvSpPr>
          <p:cNvPr id="28" name="Text Box 27"/>
          <p:cNvSpPr txBox="1">
            <a:spLocks noChangeArrowheads="1"/>
          </p:cNvSpPr>
          <p:nvPr/>
        </p:nvSpPr>
        <p:spPr bwMode="black">
          <a:xfrm>
            <a:off x="1000100" y="4500570"/>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客户需求</a:t>
            </a:r>
            <a:endParaRPr lang="en-US" altLang="zh-CN" sz="1400" b="1" dirty="0">
              <a:solidFill>
                <a:schemeClr val="bg2">
                  <a:lumMod val="50000"/>
                </a:schemeClr>
              </a:solidFill>
              <a:ea typeface="宋体" charset="-122"/>
            </a:endParaRPr>
          </a:p>
        </p:txBody>
      </p:sp>
      <p:sp>
        <p:nvSpPr>
          <p:cNvPr id="29" name="Text Box 28"/>
          <p:cNvSpPr txBox="1">
            <a:spLocks noChangeArrowheads="1"/>
          </p:cNvSpPr>
          <p:nvPr/>
        </p:nvSpPr>
        <p:spPr bwMode="black">
          <a:xfrm>
            <a:off x="5510213" y="1911345"/>
            <a:ext cx="1553630"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产品质量和服务</a:t>
            </a:r>
            <a:endParaRPr lang="en-US" altLang="zh-CN" sz="1400" b="1" dirty="0">
              <a:solidFill>
                <a:schemeClr val="bg2">
                  <a:lumMod val="50000"/>
                </a:schemeClr>
              </a:solidFill>
              <a:ea typeface="宋体" charset="-122"/>
            </a:endParaRPr>
          </a:p>
        </p:txBody>
      </p:sp>
      <p:sp>
        <p:nvSpPr>
          <p:cNvPr id="30" name="Text Box 29"/>
          <p:cNvSpPr txBox="1">
            <a:spLocks noChangeArrowheads="1"/>
          </p:cNvSpPr>
          <p:nvPr/>
        </p:nvSpPr>
        <p:spPr bwMode="black">
          <a:xfrm>
            <a:off x="5791200" y="2549719"/>
            <a:ext cx="835485"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代理权</a:t>
            </a:r>
            <a:endParaRPr lang="en-US" altLang="zh-CN" sz="1400" b="1" dirty="0">
              <a:solidFill>
                <a:schemeClr val="bg2">
                  <a:lumMod val="50000"/>
                </a:schemeClr>
              </a:solidFill>
              <a:ea typeface="宋体" charset="-122"/>
            </a:endParaRPr>
          </a:p>
        </p:txBody>
      </p:sp>
      <p:sp>
        <p:nvSpPr>
          <p:cNvPr id="31" name="Text Box 30"/>
          <p:cNvSpPr txBox="1">
            <a:spLocks noChangeArrowheads="1"/>
          </p:cNvSpPr>
          <p:nvPr/>
        </p:nvSpPr>
        <p:spPr bwMode="black">
          <a:xfrm>
            <a:off x="6100763" y="3192661"/>
            <a:ext cx="1733167"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代理权和利润空间</a:t>
            </a:r>
            <a:endParaRPr lang="en-US" altLang="zh-CN" sz="1400" b="1" dirty="0">
              <a:solidFill>
                <a:schemeClr val="bg2">
                  <a:lumMod val="50000"/>
                </a:schemeClr>
              </a:solidFill>
              <a:ea typeface="宋体" charset="-122"/>
            </a:endParaRPr>
          </a:p>
        </p:txBody>
      </p:sp>
      <p:sp>
        <p:nvSpPr>
          <p:cNvPr id="32" name="Text Box 31"/>
          <p:cNvSpPr txBox="1">
            <a:spLocks noChangeArrowheads="1"/>
          </p:cNvSpPr>
          <p:nvPr/>
        </p:nvSpPr>
        <p:spPr bwMode="black">
          <a:xfrm>
            <a:off x="6337300" y="3808408"/>
            <a:ext cx="1711325" cy="304800"/>
          </a:xfrm>
          <a:prstGeom prst="rect">
            <a:avLst/>
          </a:prstGeom>
          <a:noFill/>
          <a:ln w="9525" algn="ctr">
            <a:noFill/>
            <a:miter lim="800000"/>
            <a:headEnd/>
            <a:tailEnd/>
          </a:ln>
          <a:effectLst/>
        </p:spPr>
        <p:txBody>
          <a:bodyPr wrap="none">
            <a:spAutoFit/>
          </a:bodyPr>
          <a:lstStyle/>
          <a:p>
            <a:pPr eaLnBrk="0" hangingPunct="0">
              <a:buFontTx/>
              <a:buChar char="•"/>
              <a:defRPr/>
            </a:pPr>
            <a:r>
              <a:rPr lang="zh-CN" altLang="en-US" sz="1400" b="1" dirty="0" smtClean="0">
                <a:solidFill>
                  <a:schemeClr val="bg2">
                    <a:lumMod val="50000"/>
                  </a:schemeClr>
                </a:solidFill>
                <a:ea typeface="宋体" charset="-122"/>
              </a:rPr>
              <a:t>代理权和利润空间</a:t>
            </a:r>
            <a:endParaRPr lang="en-US" altLang="zh-CN" sz="1400" b="1" dirty="0">
              <a:solidFill>
                <a:schemeClr val="bg2">
                  <a:lumMod val="50000"/>
                </a:schemeClr>
              </a:solidFill>
              <a:ea typeface="宋体" charset="-122"/>
            </a:endParaRPr>
          </a:p>
        </p:txBody>
      </p:sp>
      <p:sp>
        <p:nvSpPr>
          <p:cNvPr id="33" name="Text Box 32"/>
          <p:cNvSpPr txBox="1">
            <a:spLocks noChangeArrowheads="1"/>
          </p:cNvSpPr>
          <p:nvPr/>
        </p:nvSpPr>
        <p:spPr bwMode="black">
          <a:xfrm>
            <a:off x="6572264" y="4516612"/>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利润空间</a:t>
            </a:r>
            <a:endParaRPr lang="en-US" altLang="zh-CN" sz="1400" b="1" dirty="0">
              <a:solidFill>
                <a:schemeClr val="bg2">
                  <a:lumMod val="50000"/>
                </a:schemeClr>
              </a:solidFill>
              <a:ea typeface="宋体" charset="-122"/>
            </a:endParaRPr>
          </a:p>
        </p:txBody>
      </p:sp>
      <p:sp>
        <p:nvSpPr>
          <p:cNvPr id="35" name="矩形 34"/>
          <p:cNvSpPr/>
          <p:nvPr/>
        </p:nvSpPr>
        <p:spPr>
          <a:xfrm>
            <a:off x="71406" y="71414"/>
            <a:ext cx="9001156" cy="100010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0"/>
              </a:lnSpc>
              <a:defRPr/>
            </a:pPr>
            <a:r>
              <a:rPr lang="zh-CN" altLang="en-US" sz="4800" b="1" dirty="0" smtClean="0">
                <a:latin typeface="宋体" pitchFamily="2" charset="-122"/>
              </a:rPr>
              <a:t>智慧舒适家居系统的行业渠道</a:t>
            </a:r>
            <a:endParaRPr lang="zh-CN" altLang="en-US" sz="4800" b="1" dirty="0" smtClean="0"/>
          </a:p>
          <a:p>
            <a:pPr algn="ctr">
              <a:defRPr/>
            </a:pPr>
            <a:endParaRPr lang="zh-CN" altLang="en-US" sz="2800" dirty="0">
              <a:solidFill>
                <a:srgbClr val="FF9900"/>
              </a:solidFill>
            </a:endParaRPr>
          </a:p>
        </p:txBody>
      </p:sp>
      <p:sp>
        <p:nvSpPr>
          <p:cNvPr id="40" name="Rectangle 21"/>
          <p:cNvSpPr>
            <a:spLocks noChangeArrowheads="1"/>
          </p:cNvSpPr>
          <p:nvPr/>
        </p:nvSpPr>
        <p:spPr bwMode="gray">
          <a:xfrm>
            <a:off x="3857620" y="5643578"/>
            <a:ext cx="1635125" cy="461665"/>
          </a:xfrm>
          <a:prstGeom prst="rect">
            <a:avLst/>
          </a:prstGeom>
          <a:noFill/>
          <a:ln w="9525" algn="ctr">
            <a:noFill/>
            <a:miter lim="800000"/>
            <a:headEnd/>
            <a:tailEnd/>
          </a:ln>
        </p:spPr>
        <p:txBody>
          <a:bodyPr>
            <a:spAutoFit/>
          </a:bodyPr>
          <a:lstStyle/>
          <a:p>
            <a:pPr algn="ctr" eaLnBrk="0" hangingPunct="0"/>
            <a:r>
              <a:rPr lang="zh-CN" altLang="en-US" sz="2400" b="1" dirty="0" smtClean="0">
                <a:solidFill>
                  <a:srgbClr val="FFFFFF"/>
                </a:solidFill>
                <a:ea typeface="宋体" charset="-122"/>
              </a:rPr>
              <a:t>消费者</a:t>
            </a:r>
            <a:endParaRPr lang="en-US" altLang="zh-CN" sz="2400" b="1" dirty="0">
              <a:solidFill>
                <a:srgbClr val="FFFFFF"/>
              </a:solidFill>
              <a:ea typeface="宋体" charset="-122"/>
            </a:endParaRPr>
          </a:p>
        </p:txBody>
      </p:sp>
      <p:sp>
        <p:nvSpPr>
          <p:cNvPr id="42" name="Text Box 27"/>
          <p:cNvSpPr txBox="1">
            <a:spLocks noChangeArrowheads="1"/>
          </p:cNvSpPr>
          <p:nvPr/>
        </p:nvSpPr>
        <p:spPr bwMode="black">
          <a:xfrm>
            <a:off x="770897" y="5214950"/>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品牌质量</a:t>
            </a:r>
            <a:endParaRPr lang="en-US" altLang="zh-CN" sz="1400" b="1" dirty="0">
              <a:solidFill>
                <a:schemeClr val="bg2">
                  <a:lumMod val="50000"/>
                </a:schemeClr>
              </a:solidFill>
              <a:ea typeface="宋体" charset="-122"/>
            </a:endParaRPr>
          </a:p>
        </p:txBody>
      </p:sp>
      <p:sp>
        <p:nvSpPr>
          <p:cNvPr id="43" name="Text Box 32"/>
          <p:cNvSpPr txBox="1">
            <a:spLocks noChangeArrowheads="1"/>
          </p:cNvSpPr>
          <p:nvPr/>
        </p:nvSpPr>
        <p:spPr bwMode="black">
          <a:xfrm>
            <a:off x="6786578" y="5214950"/>
            <a:ext cx="1015021" cy="307777"/>
          </a:xfrm>
          <a:prstGeom prst="rect">
            <a:avLst/>
          </a:prstGeom>
          <a:noFill/>
          <a:ln w="9525" algn="ctr">
            <a:noFill/>
            <a:miter lim="800000"/>
            <a:headEnd/>
            <a:tailEnd/>
          </a:ln>
          <a:effectLst/>
        </p:spPr>
        <p:txBody>
          <a:bodyPr wrap="none">
            <a:spAutoFit/>
          </a:bodyPr>
          <a:lstStyle/>
          <a:p>
            <a:pPr eaLnBrk="0" hangingPunct="0">
              <a:buFontTx/>
              <a:buChar char="•"/>
              <a:defRPr/>
            </a:pPr>
            <a:r>
              <a:rPr lang="en-US" altLang="zh-CN" sz="1400" b="1" dirty="0">
                <a:solidFill>
                  <a:schemeClr val="bg2">
                    <a:lumMod val="50000"/>
                  </a:schemeClr>
                </a:solidFill>
                <a:ea typeface="宋体" charset="-122"/>
              </a:rPr>
              <a:t> </a:t>
            </a:r>
            <a:r>
              <a:rPr lang="zh-CN" altLang="en-US" sz="1400" b="1" dirty="0" smtClean="0">
                <a:solidFill>
                  <a:schemeClr val="bg2">
                    <a:lumMod val="50000"/>
                  </a:schemeClr>
                </a:solidFill>
                <a:ea typeface="宋体" charset="-122"/>
              </a:rPr>
              <a:t>价格服务</a:t>
            </a:r>
            <a:endParaRPr lang="en-US" altLang="zh-CN" sz="1400" b="1" dirty="0">
              <a:solidFill>
                <a:schemeClr val="bg2">
                  <a:lumMod val="50000"/>
                </a:schemeClr>
              </a:solidFill>
              <a:ea typeface="宋体" charset="-122"/>
            </a:endParaRPr>
          </a:p>
        </p:txBody>
      </p:sp>
      <p:sp>
        <p:nvSpPr>
          <p:cNvPr id="46" name="下箭头 45"/>
          <p:cNvSpPr/>
          <p:nvPr/>
        </p:nvSpPr>
        <p:spPr>
          <a:xfrm>
            <a:off x="285720" y="1857364"/>
            <a:ext cx="500066" cy="3857652"/>
          </a:xfrm>
          <a:prstGeom prst="downArrow">
            <a:avLst>
              <a:gd name="adj1" fmla="val 69248"/>
              <a:gd name="adj2" fmla="val 43584"/>
            </a:avLst>
          </a:prstGeom>
          <a:gradFill flip="none" rotWithShape="1">
            <a:gsLst>
              <a:gs pos="0">
                <a:srgbClr val="C00000"/>
              </a:gs>
              <a:gs pos="50000">
                <a:schemeClr val="bg1"/>
              </a:gs>
              <a:gs pos="100000">
                <a:srgbClr val="C00000"/>
              </a:gs>
            </a:gsLst>
            <a:lin ang="16200000" scaled="0"/>
            <a:tileRect/>
          </a:gra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价值传递</a:t>
            </a:r>
            <a:endParaRPr lang="zh-CN" altLang="en-US" dirty="0">
              <a:solidFill>
                <a:schemeClr val="tx1"/>
              </a:solidFill>
            </a:endParaRP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0735"/>
                                        </p:tgtEl>
                                        <p:attrNameLst>
                                          <p:attrName>style.visibility</p:attrName>
                                        </p:attrNameLst>
                                      </p:cBhvr>
                                      <p:to>
                                        <p:strVal val="visible"/>
                                      </p:to>
                                    </p:set>
                                    <p:anim calcmode="lin" valueType="num">
                                      <p:cBhvr additive="base">
                                        <p:cTn id="7" dur="500" fill="hold"/>
                                        <p:tgtEl>
                                          <p:spTgt spid="150735"/>
                                        </p:tgtEl>
                                        <p:attrNameLst>
                                          <p:attrName>ppt_x</p:attrName>
                                        </p:attrNameLst>
                                      </p:cBhvr>
                                      <p:tavLst>
                                        <p:tav tm="0">
                                          <p:val>
                                            <p:strVal val="1+#ppt_w/2"/>
                                          </p:val>
                                        </p:tav>
                                        <p:tav tm="100000">
                                          <p:val>
                                            <p:strVal val="#ppt_x"/>
                                          </p:val>
                                        </p:tav>
                                      </p:tavLst>
                                    </p:anim>
                                    <p:anim calcmode="lin" valueType="num">
                                      <p:cBhvr additive="base">
                                        <p:cTn id="8" dur="500" fill="hold"/>
                                        <p:tgtEl>
                                          <p:spTgt spid="15073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0740"/>
                                        </p:tgtEl>
                                        <p:attrNameLst>
                                          <p:attrName>style.visibility</p:attrName>
                                        </p:attrNameLst>
                                      </p:cBhvr>
                                      <p:to>
                                        <p:strVal val="visible"/>
                                      </p:to>
                                    </p:set>
                                    <p:anim calcmode="lin" valueType="num">
                                      <p:cBhvr additive="base">
                                        <p:cTn id="11" dur="500" fill="hold"/>
                                        <p:tgtEl>
                                          <p:spTgt spid="150740"/>
                                        </p:tgtEl>
                                        <p:attrNameLst>
                                          <p:attrName>ppt_x</p:attrName>
                                        </p:attrNameLst>
                                      </p:cBhvr>
                                      <p:tavLst>
                                        <p:tav tm="0">
                                          <p:val>
                                            <p:strVal val="1+#ppt_w/2"/>
                                          </p:val>
                                        </p:tav>
                                        <p:tav tm="100000">
                                          <p:val>
                                            <p:strVal val="#ppt_x"/>
                                          </p:val>
                                        </p:tav>
                                      </p:tavLst>
                                    </p:anim>
                                    <p:anim calcmode="lin" valueType="num">
                                      <p:cBhvr additive="base">
                                        <p:cTn id="12" dur="500" fill="hold"/>
                                        <p:tgtEl>
                                          <p:spTgt spid="1507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childTnLst>
                                </p:cTn>
                              </p:par>
                            </p:childTnLst>
                          </p:cTn>
                        </p:par>
                        <p:par>
                          <p:cTn id="16" fill="hold">
                            <p:stCondLst>
                              <p:cond delay="500"/>
                            </p:stCondLst>
                            <p:childTnLst>
                              <p:par>
                                <p:cTn id="17" presetID="2" presetClass="entr" presetSubtype="4" fill="hold" nodeType="afterEffect">
                                  <p:stCondLst>
                                    <p:cond delay="0"/>
                                  </p:stCondLst>
                                  <p:iterate type="wd">
                                    <p:tmPct val="10000"/>
                                  </p:iterate>
                                  <p:childTnLst>
                                    <p:set>
                                      <p:cBhvr>
                                        <p:cTn id="18" dur="1" fill="hold">
                                          <p:stCondLst>
                                            <p:cond delay="0"/>
                                          </p:stCondLst>
                                        </p:cTn>
                                        <p:tgtEl>
                                          <p:spTgt spid="24">
                                            <p:txEl>
                                              <p:pRg st="0" end="0"/>
                                            </p:txEl>
                                          </p:spTgt>
                                        </p:tgtEl>
                                        <p:attrNameLst>
                                          <p:attrName>style.visibility</p:attrName>
                                        </p:attrNameLst>
                                      </p:cBhvr>
                                      <p:to>
                                        <p:strVal val="visible"/>
                                      </p:to>
                                    </p:set>
                                    <p:anim calcmode="lin" valueType="num">
                                      <p:cBhvr additive="base">
                                        <p:cTn id="19"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iterate type="wd">
                                    <p:tmPct val="10000"/>
                                  </p:iterate>
                                  <p:childTnLst>
                                    <p:set>
                                      <p:cBhvr>
                                        <p:cTn id="22" dur="1" fill="hold">
                                          <p:stCondLst>
                                            <p:cond delay="0"/>
                                          </p:stCondLst>
                                        </p:cTn>
                                        <p:tgtEl>
                                          <p:spTgt spid="29">
                                            <p:txEl>
                                              <p:pRg st="0" end="0"/>
                                            </p:txEl>
                                          </p:spTgt>
                                        </p:tgtEl>
                                        <p:attrNameLst>
                                          <p:attrName>style.visibility</p:attrName>
                                        </p:attrNameLst>
                                      </p:cBhvr>
                                      <p:to>
                                        <p:strVal val="visible"/>
                                      </p:to>
                                    </p:set>
                                    <p:anim calcmode="lin" valueType="num">
                                      <p:cBhvr additive="base">
                                        <p:cTn id="23"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350"/>
                            </p:stCondLst>
                            <p:childTnLst>
                              <p:par>
                                <p:cTn id="26" presetID="2" presetClass="entr" presetSubtype="2"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1+#ppt_w/2"/>
                                          </p:val>
                                        </p:tav>
                                        <p:tav tm="100000">
                                          <p:val>
                                            <p:strVal val="#ppt_x"/>
                                          </p:val>
                                        </p:tav>
                                      </p:tavLst>
                                    </p:anim>
                                    <p:anim calcmode="lin" valueType="num">
                                      <p:cBhvr additive="base">
                                        <p:cTn id="29" dur="500" fill="hold"/>
                                        <p:tgtEl>
                                          <p:spTgt spid="4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1+#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1850"/>
                            </p:stCondLst>
                            <p:childTnLst>
                              <p:par>
                                <p:cTn id="35" presetID="2" presetClass="entr" presetSubtype="4"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ppt_x"/>
                                          </p:val>
                                        </p:tav>
                                        <p:tav tm="100000">
                                          <p:val>
                                            <p:strVal val="#ppt_x"/>
                                          </p:val>
                                        </p:tav>
                                      </p:tavLst>
                                    </p:anim>
                                    <p:anim calcmode="lin" valueType="num">
                                      <p:cBhvr additive="base">
                                        <p:cTn id="38" dur="500" fill="hold"/>
                                        <p:tgtEl>
                                          <p:spTgt spid="39"/>
                                        </p:tgtEl>
                                        <p:attrNameLst>
                                          <p:attrName>ppt_y</p:attrName>
                                        </p:attrNameLst>
                                      </p:cBhvr>
                                      <p:tavLst>
                                        <p:tav tm="0">
                                          <p:val>
                                            <p:strVal val="1+#ppt_h/2"/>
                                          </p:val>
                                        </p:tav>
                                        <p:tav tm="100000">
                                          <p:val>
                                            <p:strVal val="#ppt_y"/>
                                          </p:val>
                                        </p:tav>
                                      </p:tavLst>
                                    </p:anim>
                                  </p:childTnLst>
                                </p:cTn>
                              </p:par>
                            </p:childTnLst>
                          </p:cTn>
                        </p:par>
                        <p:par>
                          <p:cTn id="39" fill="hold">
                            <p:stCondLst>
                              <p:cond delay="2350"/>
                            </p:stCondLst>
                            <p:childTnLst>
                              <p:par>
                                <p:cTn id="40" presetID="2" presetClass="entr" presetSubtype="4" fill="hold" nodeType="afterEffect">
                                  <p:stCondLst>
                                    <p:cond delay="0"/>
                                  </p:stCondLst>
                                  <p:iterate type="wd">
                                    <p:tmPct val="10000"/>
                                  </p:iterate>
                                  <p:childTnLst>
                                    <p:set>
                                      <p:cBhvr>
                                        <p:cTn id="41" dur="1" fill="hold">
                                          <p:stCondLst>
                                            <p:cond delay="0"/>
                                          </p:stCondLst>
                                        </p:cTn>
                                        <p:tgtEl>
                                          <p:spTgt spid="42">
                                            <p:txEl>
                                              <p:pRg st="0" end="0"/>
                                            </p:txEl>
                                          </p:spTgt>
                                        </p:tgtEl>
                                        <p:attrNameLst>
                                          <p:attrName>style.visibility</p:attrName>
                                        </p:attrNameLst>
                                      </p:cBhvr>
                                      <p:to>
                                        <p:strVal val="visible"/>
                                      </p:to>
                                    </p:set>
                                    <p:anim calcmode="lin" valueType="num">
                                      <p:cBhvr additive="base">
                                        <p:cTn id="42"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2">
                                            <p:txEl>
                                              <p:pRg st="0" end="0"/>
                                            </p:txEl>
                                          </p:spTgt>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iterate type="wd">
                                    <p:tmPct val="10000"/>
                                  </p:iterate>
                                  <p:childTnLst>
                                    <p:set>
                                      <p:cBhvr>
                                        <p:cTn id="45" dur="1" fill="hold">
                                          <p:stCondLst>
                                            <p:cond delay="0"/>
                                          </p:stCondLst>
                                        </p:cTn>
                                        <p:tgtEl>
                                          <p:spTgt spid="43">
                                            <p:txEl>
                                              <p:pRg st="0" end="0"/>
                                            </p:txEl>
                                          </p:spTgt>
                                        </p:tgtEl>
                                        <p:attrNameLst>
                                          <p:attrName>style.visibility</p:attrName>
                                        </p:attrNameLst>
                                      </p:cBhvr>
                                      <p:to>
                                        <p:strVal val="visible"/>
                                      </p:to>
                                    </p:set>
                                    <p:anim calcmode="lin" valueType="num">
                                      <p:cBhvr additive="base">
                                        <p:cTn id="46"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150739"/>
                                        </p:tgtEl>
                                        <p:attrNameLst>
                                          <p:attrName>style.visibility</p:attrName>
                                        </p:attrNameLst>
                                      </p:cBhvr>
                                      <p:to>
                                        <p:strVal val="visible"/>
                                      </p:to>
                                    </p:set>
                                    <p:anim calcmode="lin" valueType="num">
                                      <p:cBhvr additive="base">
                                        <p:cTn id="52" dur="500" fill="hold"/>
                                        <p:tgtEl>
                                          <p:spTgt spid="150739"/>
                                        </p:tgtEl>
                                        <p:attrNameLst>
                                          <p:attrName>ppt_x</p:attrName>
                                        </p:attrNameLst>
                                      </p:cBhvr>
                                      <p:tavLst>
                                        <p:tav tm="0">
                                          <p:val>
                                            <p:strVal val="1+#ppt_w/2"/>
                                          </p:val>
                                        </p:tav>
                                        <p:tav tm="100000">
                                          <p:val>
                                            <p:strVal val="#ppt_x"/>
                                          </p:val>
                                        </p:tav>
                                      </p:tavLst>
                                    </p:anim>
                                    <p:anim calcmode="lin" valueType="num">
                                      <p:cBhvr additive="base">
                                        <p:cTn id="53" dur="500" fill="hold"/>
                                        <p:tgtEl>
                                          <p:spTgt spid="15073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1+#ppt_w/2"/>
                                          </p:val>
                                        </p:tav>
                                        <p:tav tm="100000">
                                          <p:val>
                                            <p:strVal val="#ppt_x"/>
                                          </p:val>
                                        </p:tav>
                                      </p:tavLst>
                                    </p:anim>
                                    <p:anim calcmode="lin" valueType="num">
                                      <p:cBhvr additive="base">
                                        <p:cTn id="57" dur="500" fill="hold"/>
                                        <p:tgtEl>
                                          <p:spTgt spid="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1+#ppt_w/2"/>
                                          </p:val>
                                        </p:tav>
                                        <p:tav tm="100000">
                                          <p:val>
                                            <p:strVal val="#ppt_x"/>
                                          </p:val>
                                        </p:tav>
                                      </p:tavLst>
                                    </p:anim>
                                    <p:anim calcmode="lin" valueType="num">
                                      <p:cBhvr additive="base">
                                        <p:cTn id="61" dur="500" fill="hold"/>
                                        <p:tgtEl>
                                          <p:spTgt spid="7"/>
                                        </p:tgtEl>
                                        <p:attrNameLst>
                                          <p:attrName>ppt_y</p:attrName>
                                        </p:attrNameLst>
                                      </p:cBhvr>
                                      <p:tavLst>
                                        <p:tav tm="0">
                                          <p:val>
                                            <p:strVal val="#ppt_y"/>
                                          </p:val>
                                        </p:tav>
                                        <p:tav tm="100000">
                                          <p:val>
                                            <p:strVal val="#ppt_y"/>
                                          </p:val>
                                        </p:tav>
                                      </p:tavLst>
                                    </p:anim>
                                  </p:childTnLst>
                                </p:cTn>
                              </p:par>
                            </p:childTnLst>
                          </p:cTn>
                        </p:par>
                        <p:par>
                          <p:cTn id="62" fill="hold">
                            <p:stCondLst>
                              <p:cond delay="500"/>
                            </p:stCondLst>
                            <p:childTnLst>
                              <p:par>
                                <p:cTn id="63" presetID="2" presetClass="entr" presetSubtype="4" fill="hold" grpId="0" nodeType="afterEffect">
                                  <p:stCondLst>
                                    <p:cond delay="0"/>
                                  </p:stCondLst>
                                  <p:childTnLst>
                                    <p:set>
                                      <p:cBhvr>
                                        <p:cTn id="64" dur="1" fill="hold">
                                          <p:stCondLst>
                                            <p:cond delay="0"/>
                                          </p:stCondLst>
                                        </p:cTn>
                                        <p:tgtEl>
                                          <p:spTgt spid="150723"/>
                                        </p:tgtEl>
                                        <p:attrNameLst>
                                          <p:attrName>style.visibility</p:attrName>
                                        </p:attrNameLst>
                                      </p:cBhvr>
                                      <p:to>
                                        <p:strVal val="visible"/>
                                      </p:to>
                                    </p:set>
                                    <p:anim calcmode="lin" valueType="num">
                                      <p:cBhvr additive="base">
                                        <p:cTn id="65" dur="500" fill="hold"/>
                                        <p:tgtEl>
                                          <p:spTgt spid="150723"/>
                                        </p:tgtEl>
                                        <p:attrNameLst>
                                          <p:attrName>ppt_x</p:attrName>
                                        </p:attrNameLst>
                                      </p:cBhvr>
                                      <p:tavLst>
                                        <p:tav tm="0">
                                          <p:val>
                                            <p:strVal val="#ppt_x"/>
                                          </p:val>
                                        </p:tav>
                                        <p:tav tm="100000">
                                          <p:val>
                                            <p:strVal val="#ppt_x"/>
                                          </p:val>
                                        </p:tav>
                                      </p:tavLst>
                                    </p:anim>
                                    <p:anim calcmode="lin" valueType="num">
                                      <p:cBhvr additive="base">
                                        <p:cTn id="66" dur="500" fill="hold"/>
                                        <p:tgtEl>
                                          <p:spTgt spid="150723"/>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2" presetClass="entr" presetSubtype="4" fill="hold" nodeType="afterEffect">
                                  <p:stCondLst>
                                    <p:cond delay="0"/>
                                  </p:stCondLst>
                                  <p:iterate type="wd">
                                    <p:tmPct val="10000"/>
                                  </p:iterate>
                                  <p:childTnLst>
                                    <p:set>
                                      <p:cBhvr>
                                        <p:cTn id="69" dur="1" fill="hold">
                                          <p:stCondLst>
                                            <p:cond delay="0"/>
                                          </p:stCondLst>
                                        </p:cTn>
                                        <p:tgtEl>
                                          <p:spTgt spid="28">
                                            <p:txEl>
                                              <p:pRg st="0" end="0"/>
                                            </p:txEl>
                                          </p:spTgt>
                                        </p:tgtEl>
                                        <p:attrNameLst>
                                          <p:attrName>style.visibility</p:attrName>
                                        </p:attrNameLst>
                                      </p:cBhvr>
                                      <p:to>
                                        <p:strVal val="visible"/>
                                      </p:to>
                                    </p:set>
                                    <p:anim calcmode="lin" valueType="num">
                                      <p:cBhvr additive="base">
                                        <p:cTn id="70"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71" dur="500" fill="hold"/>
                                        <p:tgtEl>
                                          <p:spTgt spid="28">
                                            <p:txEl>
                                              <p:pRg st="0" end="0"/>
                                            </p:txEl>
                                          </p:spTgt>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0"/>
                                  </p:stCondLst>
                                  <p:iterate type="wd">
                                    <p:tmPct val="10000"/>
                                  </p:iterate>
                                  <p:childTnLst>
                                    <p:set>
                                      <p:cBhvr>
                                        <p:cTn id="73" dur="1" fill="hold">
                                          <p:stCondLst>
                                            <p:cond delay="0"/>
                                          </p:stCondLst>
                                        </p:cTn>
                                        <p:tgtEl>
                                          <p:spTgt spid="33">
                                            <p:txEl>
                                              <p:pRg st="0" end="0"/>
                                            </p:txEl>
                                          </p:spTgt>
                                        </p:tgtEl>
                                        <p:attrNameLst>
                                          <p:attrName>style.visibility</p:attrName>
                                        </p:attrNameLst>
                                      </p:cBhvr>
                                      <p:to>
                                        <p:strVal val="visible"/>
                                      </p:to>
                                    </p:set>
                                    <p:anim calcmode="lin" valueType="num">
                                      <p:cBhvr additive="base">
                                        <p:cTn id="74" dur="500" fill="hold"/>
                                        <p:tgtEl>
                                          <p:spTgt spid="33">
                                            <p:txEl>
                                              <p:pRg st="0" end="0"/>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nodeType="clickEffect">
                                  <p:stCondLst>
                                    <p:cond delay="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fill="hold"/>
                                        <p:tgtEl>
                                          <p:spTgt spid="4"/>
                                        </p:tgtEl>
                                        <p:attrNameLst>
                                          <p:attrName>ppt_x</p:attrName>
                                        </p:attrNameLst>
                                      </p:cBhvr>
                                      <p:tavLst>
                                        <p:tav tm="0">
                                          <p:val>
                                            <p:strVal val="1+#ppt_w/2"/>
                                          </p:val>
                                        </p:tav>
                                        <p:tav tm="100000">
                                          <p:val>
                                            <p:strVal val="#ppt_x"/>
                                          </p:val>
                                        </p:tav>
                                      </p:tavLst>
                                    </p:anim>
                                    <p:anim calcmode="lin" valueType="num">
                                      <p:cBhvr additive="base">
                                        <p:cTn id="81" dur="500" fill="hold"/>
                                        <p:tgtEl>
                                          <p:spTgt spid="4"/>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150736"/>
                                        </p:tgtEl>
                                        <p:attrNameLst>
                                          <p:attrName>style.visibility</p:attrName>
                                        </p:attrNameLst>
                                      </p:cBhvr>
                                      <p:to>
                                        <p:strVal val="visible"/>
                                      </p:to>
                                    </p:set>
                                    <p:anim calcmode="lin" valueType="num">
                                      <p:cBhvr additive="base">
                                        <p:cTn id="84" dur="500" fill="hold"/>
                                        <p:tgtEl>
                                          <p:spTgt spid="150736"/>
                                        </p:tgtEl>
                                        <p:attrNameLst>
                                          <p:attrName>ppt_x</p:attrName>
                                        </p:attrNameLst>
                                      </p:cBhvr>
                                      <p:tavLst>
                                        <p:tav tm="0">
                                          <p:val>
                                            <p:strVal val="1+#ppt_w/2"/>
                                          </p:val>
                                        </p:tav>
                                        <p:tav tm="100000">
                                          <p:val>
                                            <p:strVal val="#ppt_x"/>
                                          </p:val>
                                        </p:tav>
                                      </p:tavLst>
                                    </p:anim>
                                    <p:anim calcmode="lin" valueType="num">
                                      <p:cBhvr additive="base">
                                        <p:cTn id="85" dur="500" fill="hold"/>
                                        <p:tgtEl>
                                          <p:spTgt spid="150736"/>
                                        </p:tgtEl>
                                        <p:attrNameLst>
                                          <p:attrName>ppt_y</p:attrName>
                                        </p:attrNameLst>
                                      </p:cBhvr>
                                      <p:tavLst>
                                        <p:tav tm="0">
                                          <p:val>
                                            <p:strVal val="#ppt_y"/>
                                          </p:val>
                                        </p:tav>
                                        <p:tav tm="100000">
                                          <p:val>
                                            <p:strVal val="#ppt_y"/>
                                          </p:val>
                                        </p:tav>
                                      </p:tavLst>
                                    </p:anim>
                                  </p:childTnLst>
                                </p:cTn>
                              </p:par>
                            </p:childTnLst>
                          </p:cTn>
                        </p:par>
                        <p:par>
                          <p:cTn id="86" fill="hold">
                            <p:stCondLst>
                              <p:cond delay="500"/>
                            </p:stCondLst>
                            <p:childTnLst>
                              <p:par>
                                <p:cTn id="87" presetID="2" presetClass="entr" presetSubtype="4" fill="hold" grpId="0" nodeType="afterEffect">
                                  <p:stCondLst>
                                    <p:cond delay="0"/>
                                  </p:stCondLst>
                                  <p:childTnLst>
                                    <p:set>
                                      <p:cBhvr>
                                        <p:cTn id="88" dur="1" fill="hold">
                                          <p:stCondLst>
                                            <p:cond delay="0"/>
                                          </p:stCondLst>
                                        </p:cTn>
                                        <p:tgtEl>
                                          <p:spTgt spid="150720"/>
                                        </p:tgtEl>
                                        <p:attrNameLst>
                                          <p:attrName>style.visibility</p:attrName>
                                        </p:attrNameLst>
                                      </p:cBhvr>
                                      <p:to>
                                        <p:strVal val="visible"/>
                                      </p:to>
                                    </p:set>
                                    <p:anim calcmode="lin" valueType="num">
                                      <p:cBhvr additive="base">
                                        <p:cTn id="89" dur="500" fill="hold"/>
                                        <p:tgtEl>
                                          <p:spTgt spid="150720"/>
                                        </p:tgtEl>
                                        <p:attrNameLst>
                                          <p:attrName>ppt_x</p:attrName>
                                        </p:attrNameLst>
                                      </p:cBhvr>
                                      <p:tavLst>
                                        <p:tav tm="0">
                                          <p:val>
                                            <p:strVal val="#ppt_x"/>
                                          </p:val>
                                        </p:tav>
                                        <p:tav tm="100000">
                                          <p:val>
                                            <p:strVal val="#ppt_x"/>
                                          </p:val>
                                        </p:tav>
                                      </p:tavLst>
                                    </p:anim>
                                    <p:anim calcmode="lin" valueType="num">
                                      <p:cBhvr additive="base">
                                        <p:cTn id="90" dur="500" fill="hold"/>
                                        <p:tgtEl>
                                          <p:spTgt spid="150720"/>
                                        </p:tgtEl>
                                        <p:attrNameLst>
                                          <p:attrName>ppt_y</p:attrName>
                                        </p:attrNameLst>
                                      </p:cBhvr>
                                      <p:tavLst>
                                        <p:tav tm="0">
                                          <p:val>
                                            <p:strVal val="1+#ppt_h/2"/>
                                          </p:val>
                                        </p:tav>
                                        <p:tav tm="100000">
                                          <p:val>
                                            <p:strVal val="#ppt_y"/>
                                          </p:val>
                                        </p:tav>
                                      </p:tavLst>
                                    </p:anim>
                                  </p:childTnLst>
                                </p:cTn>
                              </p:par>
                            </p:childTnLst>
                          </p:cTn>
                        </p:par>
                        <p:par>
                          <p:cTn id="91" fill="hold">
                            <p:stCondLst>
                              <p:cond delay="1000"/>
                            </p:stCondLst>
                            <p:childTnLst>
                              <p:par>
                                <p:cTn id="92" presetID="2" presetClass="entr" presetSubtype="4" fill="hold" nodeType="afterEffect">
                                  <p:stCondLst>
                                    <p:cond delay="0"/>
                                  </p:stCondLst>
                                  <p:iterate type="wd">
                                    <p:tmPct val="10000"/>
                                  </p:iterate>
                                  <p:childTnLst>
                                    <p:set>
                                      <p:cBhvr>
                                        <p:cTn id="93" dur="1" fill="hold">
                                          <p:stCondLst>
                                            <p:cond delay="0"/>
                                          </p:stCondLst>
                                        </p:cTn>
                                        <p:tgtEl>
                                          <p:spTgt spid="25">
                                            <p:txEl>
                                              <p:pRg st="0" end="0"/>
                                            </p:txEl>
                                          </p:spTgt>
                                        </p:tgtEl>
                                        <p:attrNameLst>
                                          <p:attrName>style.visibility</p:attrName>
                                        </p:attrNameLst>
                                      </p:cBhvr>
                                      <p:to>
                                        <p:strVal val="visible"/>
                                      </p:to>
                                    </p:set>
                                    <p:anim calcmode="lin" valueType="num">
                                      <p:cBhvr additive="base">
                                        <p:cTn id="94"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25">
                                            <p:txEl>
                                              <p:pRg st="0" end="0"/>
                                            </p:txEl>
                                          </p:spTgt>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0"/>
                                  </p:stCondLst>
                                  <p:iterate type="wd">
                                    <p:tmPct val="10000"/>
                                  </p:iterate>
                                  <p:childTnLst>
                                    <p:set>
                                      <p:cBhvr>
                                        <p:cTn id="97" dur="1" fill="hold">
                                          <p:stCondLst>
                                            <p:cond delay="0"/>
                                          </p:stCondLst>
                                        </p:cTn>
                                        <p:tgtEl>
                                          <p:spTgt spid="30">
                                            <p:txEl>
                                              <p:pRg st="0" end="0"/>
                                            </p:txEl>
                                          </p:spTgt>
                                        </p:tgtEl>
                                        <p:attrNameLst>
                                          <p:attrName>style.visibility</p:attrName>
                                        </p:attrNameLst>
                                      </p:cBhvr>
                                      <p:to>
                                        <p:strVal val="visible"/>
                                      </p:to>
                                    </p:set>
                                    <p:anim calcmode="lin" valueType="num">
                                      <p:cBhvr additive="base">
                                        <p:cTn id="98"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99"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par>
                          <p:cTn id="100" fill="hold">
                            <p:stCondLst>
                              <p:cond delay="1650"/>
                            </p:stCondLst>
                            <p:childTnLst>
                              <p:par>
                                <p:cTn id="101" presetID="2" presetClass="entr" presetSubtype="2" fill="hold" grpId="0" nodeType="afterEffect">
                                  <p:stCondLst>
                                    <p:cond delay="0"/>
                                  </p:stCondLst>
                                  <p:childTnLst>
                                    <p:set>
                                      <p:cBhvr>
                                        <p:cTn id="102" dur="1" fill="hold">
                                          <p:stCondLst>
                                            <p:cond delay="0"/>
                                          </p:stCondLst>
                                        </p:cTn>
                                        <p:tgtEl>
                                          <p:spTgt spid="150737"/>
                                        </p:tgtEl>
                                        <p:attrNameLst>
                                          <p:attrName>style.visibility</p:attrName>
                                        </p:attrNameLst>
                                      </p:cBhvr>
                                      <p:to>
                                        <p:strVal val="visible"/>
                                      </p:to>
                                    </p:set>
                                    <p:anim calcmode="lin" valueType="num">
                                      <p:cBhvr additive="base">
                                        <p:cTn id="103" dur="500" fill="hold"/>
                                        <p:tgtEl>
                                          <p:spTgt spid="150737"/>
                                        </p:tgtEl>
                                        <p:attrNameLst>
                                          <p:attrName>ppt_x</p:attrName>
                                        </p:attrNameLst>
                                      </p:cBhvr>
                                      <p:tavLst>
                                        <p:tav tm="0">
                                          <p:val>
                                            <p:strVal val="1+#ppt_w/2"/>
                                          </p:val>
                                        </p:tav>
                                        <p:tav tm="100000">
                                          <p:val>
                                            <p:strVal val="#ppt_x"/>
                                          </p:val>
                                        </p:tav>
                                      </p:tavLst>
                                    </p:anim>
                                    <p:anim calcmode="lin" valueType="num">
                                      <p:cBhvr additive="base">
                                        <p:cTn id="104" dur="500" fill="hold"/>
                                        <p:tgtEl>
                                          <p:spTgt spid="150737"/>
                                        </p:tgtEl>
                                        <p:attrNameLst>
                                          <p:attrName>ppt_y</p:attrName>
                                        </p:attrNameLst>
                                      </p:cBhvr>
                                      <p:tavLst>
                                        <p:tav tm="0">
                                          <p:val>
                                            <p:strVal val="#ppt_y"/>
                                          </p:val>
                                        </p:tav>
                                        <p:tav tm="100000">
                                          <p:val>
                                            <p:strVal val="#ppt_y"/>
                                          </p:val>
                                        </p:tav>
                                      </p:tavLst>
                                    </p:anim>
                                  </p:childTnLst>
                                </p:cTn>
                              </p:par>
                              <p:par>
                                <p:cTn id="105" presetID="2" presetClass="entr" presetSubtype="2" fill="hold" nodeType="withEffect">
                                  <p:stCondLst>
                                    <p:cond delay="0"/>
                                  </p:stCondLst>
                                  <p:childTnLst>
                                    <p:set>
                                      <p:cBhvr>
                                        <p:cTn id="106" dur="1" fill="hold">
                                          <p:stCondLst>
                                            <p:cond delay="0"/>
                                          </p:stCondLst>
                                        </p:cTn>
                                        <p:tgtEl>
                                          <p:spTgt spid="3"/>
                                        </p:tgtEl>
                                        <p:attrNameLst>
                                          <p:attrName>style.visibility</p:attrName>
                                        </p:attrNameLst>
                                      </p:cBhvr>
                                      <p:to>
                                        <p:strVal val="visible"/>
                                      </p:to>
                                    </p:set>
                                    <p:anim calcmode="lin" valueType="num">
                                      <p:cBhvr additive="base">
                                        <p:cTn id="107" dur="500" fill="hold"/>
                                        <p:tgtEl>
                                          <p:spTgt spid="3"/>
                                        </p:tgtEl>
                                        <p:attrNameLst>
                                          <p:attrName>ppt_x</p:attrName>
                                        </p:attrNameLst>
                                      </p:cBhvr>
                                      <p:tavLst>
                                        <p:tav tm="0">
                                          <p:val>
                                            <p:strVal val="1+#ppt_w/2"/>
                                          </p:val>
                                        </p:tav>
                                        <p:tav tm="100000">
                                          <p:val>
                                            <p:strVal val="#ppt_x"/>
                                          </p:val>
                                        </p:tav>
                                      </p:tavLst>
                                    </p:anim>
                                    <p:anim calcmode="lin" valueType="num">
                                      <p:cBhvr additive="base">
                                        <p:cTn id="108" dur="500" fill="hold"/>
                                        <p:tgtEl>
                                          <p:spTgt spid="3"/>
                                        </p:tgtEl>
                                        <p:attrNameLst>
                                          <p:attrName>ppt_y</p:attrName>
                                        </p:attrNameLst>
                                      </p:cBhvr>
                                      <p:tavLst>
                                        <p:tav tm="0">
                                          <p:val>
                                            <p:strVal val="#ppt_y"/>
                                          </p:val>
                                        </p:tav>
                                        <p:tav tm="100000">
                                          <p:val>
                                            <p:strVal val="#ppt_y"/>
                                          </p:val>
                                        </p:tav>
                                      </p:tavLst>
                                    </p:anim>
                                  </p:childTnLst>
                                </p:cTn>
                              </p:par>
                            </p:childTnLst>
                          </p:cTn>
                        </p:par>
                        <p:par>
                          <p:cTn id="109" fill="hold">
                            <p:stCondLst>
                              <p:cond delay="2150"/>
                            </p:stCondLst>
                            <p:childTnLst>
                              <p:par>
                                <p:cTn id="110" presetID="2" presetClass="entr" presetSubtype="4" fill="hold" grpId="0" nodeType="afterEffect">
                                  <p:stCondLst>
                                    <p:cond delay="0"/>
                                  </p:stCondLst>
                                  <p:childTnLst>
                                    <p:set>
                                      <p:cBhvr>
                                        <p:cTn id="111" dur="1" fill="hold">
                                          <p:stCondLst>
                                            <p:cond delay="0"/>
                                          </p:stCondLst>
                                        </p:cTn>
                                        <p:tgtEl>
                                          <p:spTgt spid="150721"/>
                                        </p:tgtEl>
                                        <p:attrNameLst>
                                          <p:attrName>style.visibility</p:attrName>
                                        </p:attrNameLst>
                                      </p:cBhvr>
                                      <p:to>
                                        <p:strVal val="visible"/>
                                      </p:to>
                                    </p:set>
                                    <p:anim calcmode="lin" valueType="num">
                                      <p:cBhvr additive="base">
                                        <p:cTn id="112" dur="500" fill="hold"/>
                                        <p:tgtEl>
                                          <p:spTgt spid="150721"/>
                                        </p:tgtEl>
                                        <p:attrNameLst>
                                          <p:attrName>ppt_x</p:attrName>
                                        </p:attrNameLst>
                                      </p:cBhvr>
                                      <p:tavLst>
                                        <p:tav tm="0">
                                          <p:val>
                                            <p:strVal val="#ppt_x"/>
                                          </p:val>
                                        </p:tav>
                                        <p:tav tm="100000">
                                          <p:val>
                                            <p:strVal val="#ppt_x"/>
                                          </p:val>
                                        </p:tav>
                                      </p:tavLst>
                                    </p:anim>
                                    <p:anim calcmode="lin" valueType="num">
                                      <p:cBhvr additive="base">
                                        <p:cTn id="113" dur="500" fill="hold"/>
                                        <p:tgtEl>
                                          <p:spTgt spid="150721"/>
                                        </p:tgtEl>
                                        <p:attrNameLst>
                                          <p:attrName>ppt_y</p:attrName>
                                        </p:attrNameLst>
                                      </p:cBhvr>
                                      <p:tavLst>
                                        <p:tav tm="0">
                                          <p:val>
                                            <p:strVal val="1+#ppt_h/2"/>
                                          </p:val>
                                        </p:tav>
                                        <p:tav tm="100000">
                                          <p:val>
                                            <p:strVal val="#ppt_y"/>
                                          </p:val>
                                        </p:tav>
                                      </p:tavLst>
                                    </p:anim>
                                  </p:childTnLst>
                                </p:cTn>
                              </p:par>
                            </p:childTnLst>
                          </p:cTn>
                        </p:par>
                        <p:par>
                          <p:cTn id="114" fill="hold">
                            <p:stCondLst>
                              <p:cond delay="2650"/>
                            </p:stCondLst>
                            <p:childTnLst>
                              <p:par>
                                <p:cTn id="115" presetID="2" presetClass="entr" presetSubtype="4" fill="hold" nodeType="afterEffect">
                                  <p:stCondLst>
                                    <p:cond delay="0"/>
                                  </p:stCondLst>
                                  <p:iterate type="wd">
                                    <p:tmPct val="10000"/>
                                  </p:iterate>
                                  <p:childTnLst>
                                    <p:set>
                                      <p:cBhvr>
                                        <p:cTn id="116" dur="1" fill="hold">
                                          <p:stCondLst>
                                            <p:cond delay="0"/>
                                          </p:stCondLst>
                                        </p:cTn>
                                        <p:tgtEl>
                                          <p:spTgt spid="26">
                                            <p:txEl>
                                              <p:pRg st="0" end="0"/>
                                            </p:txEl>
                                          </p:spTgt>
                                        </p:tgtEl>
                                        <p:attrNameLst>
                                          <p:attrName>style.visibility</p:attrName>
                                        </p:attrNameLst>
                                      </p:cBhvr>
                                      <p:to>
                                        <p:strVal val="visible"/>
                                      </p:to>
                                    </p:set>
                                    <p:anim calcmode="lin" valueType="num">
                                      <p:cBhvr additive="base">
                                        <p:cTn id="11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118"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119" presetID="2" presetClass="entr" presetSubtype="4" fill="hold" nodeType="withEffect">
                                  <p:stCondLst>
                                    <p:cond delay="0"/>
                                  </p:stCondLst>
                                  <p:iterate type="wd">
                                    <p:tmPct val="10000"/>
                                  </p:iterate>
                                  <p:childTnLst>
                                    <p:set>
                                      <p:cBhvr>
                                        <p:cTn id="120" dur="1" fill="hold">
                                          <p:stCondLst>
                                            <p:cond delay="0"/>
                                          </p:stCondLst>
                                        </p:cTn>
                                        <p:tgtEl>
                                          <p:spTgt spid="31">
                                            <p:txEl>
                                              <p:pRg st="0" end="0"/>
                                            </p:txEl>
                                          </p:spTgt>
                                        </p:tgtEl>
                                        <p:attrNameLst>
                                          <p:attrName>style.visibility</p:attrName>
                                        </p:attrNameLst>
                                      </p:cBhvr>
                                      <p:to>
                                        <p:strVal val="visible"/>
                                      </p:to>
                                    </p:set>
                                    <p:anim calcmode="lin" valueType="num">
                                      <p:cBhvr additive="base">
                                        <p:cTn id="121"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31">
                                            <p:txEl>
                                              <p:pRg st="0" end="0"/>
                                            </p:txEl>
                                          </p:spTgt>
                                        </p:tgtEl>
                                        <p:attrNameLst>
                                          <p:attrName>ppt_y</p:attrName>
                                        </p:attrNameLst>
                                      </p:cBhvr>
                                      <p:tavLst>
                                        <p:tav tm="0">
                                          <p:val>
                                            <p:strVal val="1+#ppt_h/2"/>
                                          </p:val>
                                        </p:tav>
                                        <p:tav tm="100000">
                                          <p:val>
                                            <p:strVal val="#ppt_y"/>
                                          </p:val>
                                        </p:tav>
                                      </p:tavLst>
                                    </p:anim>
                                  </p:childTnLst>
                                </p:cTn>
                              </p:par>
                            </p:childTnLst>
                          </p:cTn>
                        </p:par>
                        <p:par>
                          <p:cTn id="123" fill="hold">
                            <p:stCondLst>
                              <p:cond delay="3550"/>
                            </p:stCondLst>
                            <p:childTnLst>
                              <p:par>
                                <p:cTn id="124" presetID="2" presetClass="entr" presetSubtype="4" fill="hold" grpId="0" nodeType="afterEffect">
                                  <p:stCondLst>
                                    <p:cond delay="0"/>
                                  </p:stCondLst>
                                  <p:childTnLst>
                                    <p:set>
                                      <p:cBhvr>
                                        <p:cTn id="125" dur="1" fill="hold">
                                          <p:stCondLst>
                                            <p:cond delay="0"/>
                                          </p:stCondLst>
                                        </p:cTn>
                                        <p:tgtEl>
                                          <p:spTgt spid="150738"/>
                                        </p:tgtEl>
                                        <p:attrNameLst>
                                          <p:attrName>style.visibility</p:attrName>
                                        </p:attrNameLst>
                                      </p:cBhvr>
                                      <p:to>
                                        <p:strVal val="visible"/>
                                      </p:to>
                                    </p:set>
                                    <p:anim calcmode="lin" valueType="num">
                                      <p:cBhvr additive="base">
                                        <p:cTn id="126" dur="500" fill="hold"/>
                                        <p:tgtEl>
                                          <p:spTgt spid="150738"/>
                                        </p:tgtEl>
                                        <p:attrNameLst>
                                          <p:attrName>ppt_x</p:attrName>
                                        </p:attrNameLst>
                                      </p:cBhvr>
                                      <p:tavLst>
                                        <p:tav tm="0">
                                          <p:val>
                                            <p:strVal val="#ppt_x"/>
                                          </p:val>
                                        </p:tav>
                                        <p:tav tm="100000">
                                          <p:val>
                                            <p:strVal val="#ppt_x"/>
                                          </p:val>
                                        </p:tav>
                                      </p:tavLst>
                                    </p:anim>
                                    <p:anim calcmode="lin" valueType="num">
                                      <p:cBhvr additive="base">
                                        <p:cTn id="127" dur="500" fill="hold"/>
                                        <p:tgtEl>
                                          <p:spTgt spid="150738"/>
                                        </p:tgtEl>
                                        <p:attrNameLst>
                                          <p:attrName>ppt_y</p:attrName>
                                        </p:attrNameLst>
                                      </p:cBhvr>
                                      <p:tavLst>
                                        <p:tav tm="0">
                                          <p:val>
                                            <p:strVal val="1+#ppt_h/2"/>
                                          </p:val>
                                        </p:tav>
                                        <p:tav tm="100000">
                                          <p:val>
                                            <p:strVal val="#ppt_y"/>
                                          </p:val>
                                        </p:tav>
                                      </p:tavLst>
                                    </p:anim>
                                  </p:childTnLst>
                                </p:cTn>
                              </p:par>
                              <p:par>
                                <p:cTn id="128" presetID="2" presetClass="entr" presetSubtype="4"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 calcmode="lin" valueType="num">
                                      <p:cBhvr additive="base">
                                        <p:cTn id="130" dur="500" fill="hold"/>
                                        <p:tgtEl>
                                          <p:spTgt spid="2"/>
                                        </p:tgtEl>
                                        <p:attrNameLst>
                                          <p:attrName>ppt_x</p:attrName>
                                        </p:attrNameLst>
                                      </p:cBhvr>
                                      <p:tavLst>
                                        <p:tav tm="0">
                                          <p:val>
                                            <p:strVal val="#ppt_x"/>
                                          </p:val>
                                        </p:tav>
                                        <p:tav tm="100000">
                                          <p:val>
                                            <p:strVal val="#ppt_x"/>
                                          </p:val>
                                        </p:tav>
                                      </p:tavLst>
                                    </p:anim>
                                    <p:anim calcmode="lin" valueType="num">
                                      <p:cBhvr additive="base">
                                        <p:cTn id="131" dur="500" fill="hold"/>
                                        <p:tgtEl>
                                          <p:spTgt spid="2"/>
                                        </p:tgtEl>
                                        <p:attrNameLst>
                                          <p:attrName>ppt_y</p:attrName>
                                        </p:attrNameLst>
                                      </p:cBhvr>
                                      <p:tavLst>
                                        <p:tav tm="0">
                                          <p:val>
                                            <p:strVal val="1+#ppt_h/2"/>
                                          </p:val>
                                        </p:tav>
                                        <p:tav tm="100000">
                                          <p:val>
                                            <p:strVal val="#ppt_y"/>
                                          </p:val>
                                        </p:tav>
                                      </p:tavLst>
                                    </p:anim>
                                  </p:childTnLst>
                                </p:cTn>
                              </p:par>
                            </p:childTnLst>
                          </p:cTn>
                        </p:par>
                        <p:par>
                          <p:cTn id="132" fill="hold">
                            <p:stCondLst>
                              <p:cond delay="4050"/>
                            </p:stCondLst>
                            <p:childTnLst>
                              <p:par>
                                <p:cTn id="133" presetID="2" presetClass="entr" presetSubtype="4" fill="hold" grpId="0" nodeType="afterEffect">
                                  <p:stCondLst>
                                    <p:cond delay="0"/>
                                  </p:stCondLst>
                                  <p:childTnLst>
                                    <p:set>
                                      <p:cBhvr>
                                        <p:cTn id="134" dur="1" fill="hold">
                                          <p:stCondLst>
                                            <p:cond delay="0"/>
                                          </p:stCondLst>
                                        </p:cTn>
                                        <p:tgtEl>
                                          <p:spTgt spid="150722"/>
                                        </p:tgtEl>
                                        <p:attrNameLst>
                                          <p:attrName>style.visibility</p:attrName>
                                        </p:attrNameLst>
                                      </p:cBhvr>
                                      <p:to>
                                        <p:strVal val="visible"/>
                                      </p:to>
                                    </p:set>
                                    <p:anim calcmode="lin" valueType="num">
                                      <p:cBhvr additive="base">
                                        <p:cTn id="135" dur="500" fill="hold"/>
                                        <p:tgtEl>
                                          <p:spTgt spid="150722"/>
                                        </p:tgtEl>
                                        <p:attrNameLst>
                                          <p:attrName>ppt_x</p:attrName>
                                        </p:attrNameLst>
                                      </p:cBhvr>
                                      <p:tavLst>
                                        <p:tav tm="0">
                                          <p:val>
                                            <p:strVal val="#ppt_x"/>
                                          </p:val>
                                        </p:tav>
                                        <p:tav tm="100000">
                                          <p:val>
                                            <p:strVal val="#ppt_x"/>
                                          </p:val>
                                        </p:tav>
                                      </p:tavLst>
                                    </p:anim>
                                    <p:anim calcmode="lin" valueType="num">
                                      <p:cBhvr additive="base">
                                        <p:cTn id="136" dur="500" fill="hold"/>
                                        <p:tgtEl>
                                          <p:spTgt spid="150722"/>
                                        </p:tgtEl>
                                        <p:attrNameLst>
                                          <p:attrName>ppt_y</p:attrName>
                                        </p:attrNameLst>
                                      </p:cBhvr>
                                      <p:tavLst>
                                        <p:tav tm="0">
                                          <p:val>
                                            <p:strVal val="1+#ppt_h/2"/>
                                          </p:val>
                                        </p:tav>
                                        <p:tav tm="100000">
                                          <p:val>
                                            <p:strVal val="#ppt_y"/>
                                          </p:val>
                                        </p:tav>
                                      </p:tavLst>
                                    </p:anim>
                                  </p:childTnLst>
                                </p:cTn>
                              </p:par>
                            </p:childTnLst>
                          </p:cTn>
                        </p:par>
                        <p:par>
                          <p:cTn id="137" fill="hold">
                            <p:stCondLst>
                              <p:cond delay="4550"/>
                            </p:stCondLst>
                            <p:childTnLst>
                              <p:par>
                                <p:cTn id="138" presetID="2" presetClass="entr" presetSubtype="4" fill="hold" nodeType="afterEffect">
                                  <p:stCondLst>
                                    <p:cond delay="0"/>
                                  </p:stCondLst>
                                  <p:iterate type="wd">
                                    <p:tmPct val="10000"/>
                                  </p:iterate>
                                  <p:childTnLst>
                                    <p:set>
                                      <p:cBhvr>
                                        <p:cTn id="139" dur="1" fill="hold">
                                          <p:stCondLst>
                                            <p:cond delay="0"/>
                                          </p:stCondLst>
                                        </p:cTn>
                                        <p:tgtEl>
                                          <p:spTgt spid="27">
                                            <p:txEl>
                                              <p:pRg st="0" end="0"/>
                                            </p:txEl>
                                          </p:spTgt>
                                        </p:tgtEl>
                                        <p:attrNameLst>
                                          <p:attrName>style.visibility</p:attrName>
                                        </p:attrNameLst>
                                      </p:cBhvr>
                                      <p:to>
                                        <p:strVal val="visible"/>
                                      </p:to>
                                    </p:set>
                                    <p:anim calcmode="lin" valueType="num">
                                      <p:cBhvr additive="base">
                                        <p:cTn id="140"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141" dur="500" fill="hold"/>
                                        <p:tgtEl>
                                          <p:spTgt spid="27">
                                            <p:txEl>
                                              <p:pRg st="0" end="0"/>
                                            </p:txEl>
                                          </p:spTgt>
                                        </p:tgtEl>
                                        <p:attrNameLst>
                                          <p:attrName>ppt_y</p:attrName>
                                        </p:attrNameLst>
                                      </p:cBhvr>
                                      <p:tavLst>
                                        <p:tav tm="0">
                                          <p:val>
                                            <p:strVal val="1+#ppt_h/2"/>
                                          </p:val>
                                        </p:tav>
                                        <p:tav tm="100000">
                                          <p:val>
                                            <p:strVal val="#ppt_y"/>
                                          </p:val>
                                        </p:tav>
                                      </p:tavLst>
                                    </p:anim>
                                  </p:childTnLst>
                                </p:cTn>
                              </p:par>
                              <p:par>
                                <p:cTn id="142" presetID="2" presetClass="entr" presetSubtype="4" fill="hold" nodeType="withEffect">
                                  <p:stCondLst>
                                    <p:cond delay="0"/>
                                  </p:stCondLst>
                                  <p:iterate type="wd">
                                    <p:tmPct val="10000"/>
                                  </p:iterate>
                                  <p:childTnLst>
                                    <p:set>
                                      <p:cBhvr>
                                        <p:cTn id="143" dur="1" fill="hold">
                                          <p:stCondLst>
                                            <p:cond delay="0"/>
                                          </p:stCondLst>
                                        </p:cTn>
                                        <p:tgtEl>
                                          <p:spTgt spid="32">
                                            <p:txEl>
                                              <p:pRg st="0" end="0"/>
                                            </p:txEl>
                                          </p:spTgt>
                                        </p:tgtEl>
                                        <p:attrNameLst>
                                          <p:attrName>style.visibility</p:attrName>
                                        </p:attrNameLst>
                                      </p:cBhvr>
                                      <p:to>
                                        <p:strVal val="visible"/>
                                      </p:to>
                                    </p:set>
                                    <p:anim calcmode="lin" valueType="num">
                                      <p:cBhvr additive="base">
                                        <p:cTn id="14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145"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1" fill="hold" grpId="0" nodeType="clickEffect">
                                  <p:stCondLst>
                                    <p:cond delay="0"/>
                                  </p:stCondLst>
                                  <p:childTnLst>
                                    <p:set>
                                      <p:cBhvr>
                                        <p:cTn id="149" dur="1" fill="hold">
                                          <p:stCondLst>
                                            <p:cond delay="0"/>
                                          </p:stCondLst>
                                        </p:cTn>
                                        <p:tgtEl>
                                          <p:spTgt spid="46"/>
                                        </p:tgtEl>
                                        <p:attrNameLst>
                                          <p:attrName>style.visibility</p:attrName>
                                        </p:attrNameLst>
                                      </p:cBhvr>
                                      <p:to>
                                        <p:strVal val="visible"/>
                                      </p:to>
                                    </p:set>
                                    <p:anim calcmode="lin" valueType="num">
                                      <p:cBhvr additive="base">
                                        <p:cTn id="150" dur="2000" fill="hold"/>
                                        <p:tgtEl>
                                          <p:spTgt spid="46"/>
                                        </p:tgtEl>
                                        <p:attrNameLst>
                                          <p:attrName>ppt_x</p:attrName>
                                        </p:attrNameLst>
                                      </p:cBhvr>
                                      <p:tavLst>
                                        <p:tav tm="0">
                                          <p:val>
                                            <p:strVal val="#ppt_x"/>
                                          </p:val>
                                        </p:tav>
                                        <p:tav tm="100000">
                                          <p:val>
                                            <p:strVal val="#ppt_x"/>
                                          </p:val>
                                        </p:tav>
                                      </p:tavLst>
                                    </p:anim>
                                    <p:anim calcmode="lin" valueType="num">
                                      <p:cBhvr additive="base">
                                        <p:cTn id="151" dur="20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9" grpId="0" animBg="1"/>
      <p:bldP spid="150720" grpId="0" animBg="1"/>
      <p:bldP spid="150721" grpId="0" animBg="1"/>
      <p:bldP spid="150722" grpId="0" animBg="1"/>
      <p:bldP spid="150723" grpId="0" animBg="1"/>
      <p:bldP spid="7" grpId="0" animBg="1"/>
      <p:bldP spid="8" grpId="0" animBg="1"/>
      <p:bldP spid="150735" grpId="0" animBg="1"/>
      <p:bldP spid="150736" grpId="0"/>
      <p:bldP spid="150737" grpId="0"/>
      <p:bldP spid="150738" grpId="0"/>
      <p:bldP spid="150739" grpId="0"/>
      <p:bldP spid="150740" grpId="0"/>
      <p:bldP spid="40" grpId="0"/>
      <p:bldP spid="4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5199</TotalTime>
  <Words>3860</Words>
  <Application>Microsoft Office PowerPoint</Application>
  <PresentationFormat>全屏显示(4:3)</PresentationFormat>
  <Paragraphs>862</Paragraphs>
  <Slides>39</Slides>
  <Notes>1</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幻灯片 1</vt:lpstr>
      <vt:lpstr>幻灯片 2</vt:lpstr>
      <vt:lpstr>幻灯片 3</vt:lpstr>
      <vt:lpstr>    产品和服务</vt:lpstr>
      <vt:lpstr>    产品和服务</vt:lpstr>
      <vt:lpstr>幻灯片 6</vt:lpstr>
      <vt:lpstr>幻灯片 7</vt:lpstr>
      <vt:lpstr>幻灯片 8</vt:lpstr>
      <vt:lpstr>单击此处添加标题</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单击此处添加标题</vt:lpstr>
      <vt:lpstr>单击此处添加标题</vt:lpstr>
      <vt:lpstr>单击此处添加标题</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微软用户</cp:lastModifiedBy>
  <cp:revision>562</cp:revision>
  <dcterms:created xsi:type="dcterms:W3CDTF">2013-11-13T12:22:53Z</dcterms:created>
  <dcterms:modified xsi:type="dcterms:W3CDTF">2015-07-29T05:08:48Z</dcterms:modified>
</cp:coreProperties>
</file>